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8" r:id="rId2"/>
    <p:sldId id="300" r:id="rId3"/>
    <p:sldId id="272" r:id="rId4"/>
    <p:sldId id="950" r:id="rId5"/>
    <p:sldId id="952" r:id="rId6"/>
    <p:sldId id="951" r:id="rId7"/>
    <p:sldId id="955" r:id="rId8"/>
    <p:sldId id="953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6" userDrawn="1">
          <p15:clr>
            <a:srgbClr val="A4A3A4"/>
          </p15:clr>
        </p15:guide>
        <p15:guide id="4" pos="7256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orient="horz" pos="752" userDrawn="1">
          <p15:clr>
            <a:srgbClr val="A4A3A4"/>
          </p15:clr>
        </p15:guide>
        <p15:guide id="7" orient="horz" pos="3928" userDrawn="1">
          <p15:clr>
            <a:srgbClr val="A4A3A4"/>
          </p15:clr>
        </p15:guide>
        <p15:guide id="8" orient="horz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37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90" y="144"/>
      </p:cViewPr>
      <p:guideLst>
        <p:guide orient="horz" pos="2288"/>
        <p:guide pos="3840"/>
        <p:guide pos="416"/>
        <p:guide pos="7256"/>
        <p:guide orient="horz" pos="648"/>
        <p:guide orient="horz" pos="752"/>
        <p:guide orient="horz" pos="3928"/>
        <p:guide orient="horz" pos="3816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26E27-9A68-48D7-8028-F284739B17A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05E59-5869-4D0B-A6C0-B5F4B56E4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0826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D4F55-91CA-2FAC-D0DA-6CD26EA0A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B8FD483-9319-B5C1-32A8-FA33242AF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3FDACC6-A15E-5A2E-B55A-A5B26F401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96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6D6C-7E6C-4906-894A-DA2EEB6A4F3D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CEA3-0BA6-41E8-9F41-763AF722F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0" y="0"/>
            <a:ext cx="118491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113620"/>
            <a:ext cx="2205604" cy="1744380"/>
          </a:xfrm>
          <a:custGeom>
            <a:avLst/>
            <a:gdLst>
              <a:gd name="connsiteX0" fmla="*/ 0 w 2205604"/>
              <a:gd name="connsiteY0" fmla="*/ 0 h 1744380"/>
              <a:gd name="connsiteX1" fmla="*/ 2205604 w 2205604"/>
              <a:gd name="connsiteY1" fmla="*/ 0 h 1744380"/>
              <a:gd name="connsiteX2" fmla="*/ 2205604 w 2205604"/>
              <a:gd name="connsiteY2" fmla="*/ 1744380 h 1744380"/>
              <a:gd name="connsiteX3" fmla="*/ 0 w 2205604"/>
              <a:gd name="connsiteY3" fmla="*/ 1744380 h 174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604" h="1744379">
                <a:moveTo>
                  <a:pt x="0" y="0"/>
                </a:moveTo>
                <a:lnTo>
                  <a:pt x="2205604" y="0"/>
                </a:lnTo>
                <a:lnTo>
                  <a:pt x="2205604" y="1744380"/>
                </a:lnTo>
                <a:lnTo>
                  <a:pt x="0" y="1744380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986396" y="5113620"/>
            <a:ext cx="2205604" cy="1744380"/>
          </a:xfrm>
          <a:custGeom>
            <a:avLst/>
            <a:gdLst>
              <a:gd name="connsiteX0" fmla="*/ 0 w 2205604"/>
              <a:gd name="connsiteY0" fmla="*/ 0 h 1744380"/>
              <a:gd name="connsiteX1" fmla="*/ 2205604 w 2205604"/>
              <a:gd name="connsiteY1" fmla="*/ 0 h 1744380"/>
              <a:gd name="connsiteX2" fmla="*/ 2205604 w 2205604"/>
              <a:gd name="connsiteY2" fmla="*/ 1744380 h 1744380"/>
              <a:gd name="connsiteX3" fmla="*/ 0 w 2205604"/>
              <a:gd name="connsiteY3" fmla="*/ 1744380 h 174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5604" h="1744379">
                <a:moveTo>
                  <a:pt x="0" y="0"/>
                </a:moveTo>
                <a:lnTo>
                  <a:pt x="2205604" y="0"/>
                </a:lnTo>
                <a:lnTo>
                  <a:pt x="2205604" y="1744380"/>
                </a:lnTo>
                <a:lnTo>
                  <a:pt x="0" y="174438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66848" y="2075810"/>
            <a:ext cx="925153" cy="1682642"/>
          </a:xfrm>
          <a:custGeom>
            <a:avLst/>
            <a:gdLst>
              <a:gd name="connsiteX0" fmla="*/ 0 w 925153"/>
              <a:gd name="connsiteY0" fmla="*/ 0 h 1682642"/>
              <a:gd name="connsiteX1" fmla="*/ 925153 w 925153"/>
              <a:gd name="connsiteY1" fmla="*/ 0 h 1682642"/>
              <a:gd name="connsiteX2" fmla="*/ 925153 w 925153"/>
              <a:gd name="connsiteY2" fmla="*/ 1682642 h 1682642"/>
              <a:gd name="connsiteX3" fmla="*/ 0 w 925153"/>
              <a:gd name="connsiteY3" fmla="*/ 1682642 h 168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5153" h="1682642">
                <a:moveTo>
                  <a:pt x="0" y="0"/>
                </a:moveTo>
                <a:lnTo>
                  <a:pt x="925153" y="0"/>
                </a:lnTo>
                <a:lnTo>
                  <a:pt x="925153" y="1682642"/>
                </a:lnTo>
                <a:lnTo>
                  <a:pt x="0" y="1682642"/>
                </a:lnTo>
                <a:close/>
              </a:path>
            </a:pathLst>
          </a:custGeom>
        </p:spPr>
      </p:pic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51767"/>
      </p:ext>
    </p:extLst>
  </p:cSld>
  <p:clrMapOvr>
    <a:masterClrMapping/>
  </p:clrMapOvr>
  <p:transition/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B6D6C-7E6C-4906-894A-DA2EEB6A4F3D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ACEA3-0BA6-41E8-9F41-763AF722F5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73102"/>
            <a:ext cx="12192000" cy="308489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8020" y="4292867"/>
            <a:ext cx="4563980" cy="2565133"/>
          </a:xfrm>
          <a:custGeom>
            <a:avLst/>
            <a:gdLst>
              <a:gd name="connsiteX0" fmla="*/ 0 w 4563980"/>
              <a:gd name="connsiteY0" fmla="*/ 0 h 2565133"/>
              <a:gd name="connsiteX1" fmla="*/ 4563980 w 4563980"/>
              <a:gd name="connsiteY1" fmla="*/ 0 h 2565133"/>
              <a:gd name="connsiteX2" fmla="*/ 4563980 w 4563980"/>
              <a:gd name="connsiteY2" fmla="*/ 2565133 h 2565133"/>
              <a:gd name="connsiteX3" fmla="*/ 0 w 4563980"/>
              <a:gd name="connsiteY3" fmla="*/ 2565133 h 256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3980" h="2565133">
                <a:moveTo>
                  <a:pt x="0" y="0"/>
                </a:moveTo>
                <a:lnTo>
                  <a:pt x="4563980" y="0"/>
                </a:lnTo>
                <a:lnTo>
                  <a:pt x="4563980" y="2565133"/>
                </a:lnTo>
                <a:lnTo>
                  <a:pt x="0" y="2565133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261937" cy="2102318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1148028" y="711447"/>
            <a:ext cx="9434362" cy="4847393"/>
            <a:chOff x="1365185" y="777641"/>
            <a:chExt cx="9434362" cy="4847393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V="1">
              <a:off x="1365185" y="777641"/>
              <a:ext cx="9434362" cy="4847393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27978" y="899176"/>
              <a:ext cx="8973184" cy="4498901"/>
            </a:xfrm>
            <a:prstGeom prst="rect">
              <a:avLst/>
            </a:prstGeom>
            <a:effectLst/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947252"/>
            <a:ext cx="3118585" cy="1910746"/>
          </a:xfrm>
          <a:prstGeom prst="rect">
            <a:avLst/>
          </a:prstGeom>
        </p:spPr>
      </p:pic>
      <p:grpSp>
        <p:nvGrpSpPr>
          <p:cNvPr id="110" name="组合 109"/>
          <p:cNvGrpSpPr/>
          <p:nvPr/>
        </p:nvGrpSpPr>
        <p:grpSpPr>
          <a:xfrm>
            <a:off x="2657886" y="2126094"/>
            <a:ext cx="6876227" cy="1755585"/>
            <a:chOff x="2876803" y="2800328"/>
            <a:chExt cx="6116419" cy="1561597"/>
          </a:xfrm>
        </p:grpSpPr>
        <p:grpSp>
          <p:nvGrpSpPr>
            <p:cNvPr id="84" name="组合 83"/>
            <p:cNvGrpSpPr/>
            <p:nvPr/>
          </p:nvGrpSpPr>
          <p:grpSpPr>
            <a:xfrm>
              <a:off x="2940516" y="2878103"/>
              <a:ext cx="6052706" cy="1483822"/>
              <a:chOff x="2876803" y="2800328"/>
              <a:chExt cx="6052706" cy="1483822"/>
            </a:xfrm>
            <a:solidFill>
              <a:srgbClr val="229E92"/>
            </a:solidFill>
          </p:grpSpPr>
          <p:sp>
            <p:nvSpPr>
              <p:cNvPr id="85" name="任意多边形: 形状 84"/>
              <p:cNvSpPr/>
              <p:nvPr/>
            </p:nvSpPr>
            <p:spPr>
              <a:xfrm>
                <a:off x="5529667" y="2800328"/>
                <a:ext cx="1183619" cy="850661"/>
              </a:xfrm>
              <a:custGeom>
                <a:avLst/>
                <a:gdLst>
                  <a:gd name="connsiteX0" fmla="*/ 495781 w 1183619"/>
                  <a:gd name="connsiteY0" fmla="*/ 2161 h 850661"/>
                  <a:gd name="connsiteX1" fmla="*/ 509350 w 1183619"/>
                  <a:gd name="connsiteY1" fmla="*/ 7154 h 850661"/>
                  <a:gd name="connsiteX2" fmla="*/ 627071 w 1183619"/>
                  <a:gd name="connsiteY2" fmla="*/ 61837 h 850661"/>
                  <a:gd name="connsiteX3" fmla="*/ 723881 w 1183619"/>
                  <a:gd name="connsiteY3" fmla="*/ 109932 h 850661"/>
                  <a:gd name="connsiteX4" fmla="*/ 819082 w 1183619"/>
                  <a:gd name="connsiteY4" fmla="*/ 163946 h 850661"/>
                  <a:gd name="connsiteX5" fmla="*/ 931978 w 1183619"/>
                  <a:gd name="connsiteY5" fmla="*/ 236388 h 850661"/>
                  <a:gd name="connsiteX6" fmla="*/ 964768 w 1183619"/>
                  <a:gd name="connsiteY6" fmla="*/ 286159 h 850661"/>
                  <a:gd name="connsiteX7" fmla="*/ 959605 w 1183619"/>
                  <a:gd name="connsiteY7" fmla="*/ 351954 h 850661"/>
                  <a:gd name="connsiteX8" fmla="*/ 927622 w 1183619"/>
                  <a:gd name="connsiteY8" fmla="*/ 419542 h 850661"/>
                  <a:gd name="connsiteX9" fmla="*/ 879488 w 1183619"/>
                  <a:gd name="connsiteY9" fmla="*/ 476386 h 850661"/>
                  <a:gd name="connsiteX10" fmla="*/ 1058932 w 1183619"/>
                  <a:gd name="connsiteY10" fmla="*/ 537850 h 850661"/>
                  <a:gd name="connsiteX11" fmla="*/ 1172122 w 1183619"/>
                  <a:gd name="connsiteY11" fmla="*/ 595843 h 850661"/>
                  <a:gd name="connsiteX12" fmla="*/ 1183311 w 1183619"/>
                  <a:gd name="connsiteY12" fmla="*/ 641562 h 850661"/>
                  <a:gd name="connsiteX13" fmla="*/ 1172469 w 1183619"/>
                  <a:gd name="connsiteY13" fmla="*/ 714894 h 850661"/>
                  <a:gd name="connsiteX14" fmla="*/ 1151479 w 1183619"/>
                  <a:gd name="connsiteY14" fmla="*/ 785469 h 850661"/>
                  <a:gd name="connsiteX15" fmla="*/ 1134688 w 1183619"/>
                  <a:gd name="connsiteY15" fmla="*/ 827218 h 850661"/>
                  <a:gd name="connsiteX16" fmla="*/ 1096590 w 1183619"/>
                  <a:gd name="connsiteY16" fmla="*/ 850466 h 850661"/>
                  <a:gd name="connsiteX17" fmla="*/ 1049547 w 1183619"/>
                  <a:gd name="connsiteY17" fmla="*/ 843134 h 850661"/>
                  <a:gd name="connsiteX18" fmla="*/ 1013477 w 1183619"/>
                  <a:gd name="connsiteY18" fmla="*/ 818806 h 850661"/>
                  <a:gd name="connsiteX19" fmla="*/ 1007069 w 1183619"/>
                  <a:gd name="connsiteY19" fmla="*/ 788914 h 850661"/>
                  <a:gd name="connsiteX20" fmla="*/ 1036975 w 1183619"/>
                  <a:gd name="connsiteY20" fmla="*/ 718945 h 850661"/>
                  <a:gd name="connsiteX21" fmla="*/ 1012797 w 1183619"/>
                  <a:gd name="connsiteY21" fmla="*/ 674238 h 850661"/>
                  <a:gd name="connsiteX22" fmla="*/ 858181 w 1183619"/>
                  <a:gd name="connsiteY22" fmla="*/ 614980 h 850661"/>
                  <a:gd name="connsiteX23" fmla="*/ 669445 w 1183619"/>
                  <a:gd name="connsiteY23" fmla="*/ 560980 h 850661"/>
                  <a:gd name="connsiteX24" fmla="*/ 462272 w 1183619"/>
                  <a:gd name="connsiteY24" fmla="*/ 514684 h 850661"/>
                  <a:gd name="connsiteX25" fmla="*/ 251109 w 1183619"/>
                  <a:gd name="connsiteY25" fmla="*/ 476385 h 850661"/>
                  <a:gd name="connsiteX26" fmla="*/ 238410 w 1183619"/>
                  <a:gd name="connsiteY26" fmla="*/ 536499 h 850661"/>
                  <a:gd name="connsiteX27" fmla="*/ 228320 w 1183619"/>
                  <a:gd name="connsiteY27" fmla="*/ 593691 h 850661"/>
                  <a:gd name="connsiteX28" fmla="*/ 184845 w 1183619"/>
                  <a:gd name="connsiteY28" fmla="*/ 620018 h 850661"/>
                  <a:gd name="connsiteX29" fmla="*/ 101835 w 1183619"/>
                  <a:gd name="connsiteY29" fmla="*/ 614718 h 850661"/>
                  <a:gd name="connsiteX30" fmla="*/ 25717 w 1183619"/>
                  <a:gd name="connsiteY30" fmla="*/ 584050 h 850661"/>
                  <a:gd name="connsiteX31" fmla="*/ 1687 w 1183619"/>
                  <a:gd name="connsiteY31" fmla="*/ 532119 h 850661"/>
                  <a:gd name="connsiteX32" fmla="*/ 20600 w 1183619"/>
                  <a:gd name="connsiteY32" fmla="*/ 459163 h 850661"/>
                  <a:gd name="connsiteX33" fmla="*/ 35918 w 1183619"/>
                  <a:gd name="connsiteY33" fmla="*/ 406117 h 850661"/>
                  <a:gd name="connsiteX34" fmla="*/ 53932 w 1183619"/>
                  <a:gd name="connsiteY34" fmla="*/ 356528 h 850661"/>
                  <a:gd name="connsiteX35" fmla="*/ 79692 w 1183619"/>
                  <a:gd name="connsiteY35" fmla="*/ 291789 h 850661"/>
                  <a:gd name="connsiteX36" fmla="*/ 125318 w 1183619"/>
                  <a:gd name="connsiteY36" fmla="*/ 264230 h 850661"/>
                  <a:gd name="connsiteX37" fmla="*/ 197032 w 1183619"/>
                  <a:gd name="connsiteY37" fmla="*/ 271000 h 850661"/>
                  <a:gd name="connsiteX38" fmla="*/ 261467 w 1183619"/>
                  <a:gd name="connsiteY38" fmla="*/ 301219 h 850661"/>
                  <a:gd name="connsiteX39" fmla="*/ 287408 w 1183619"/>
                  <a:gd name="connsiteY39" fmla="*/ 342773 h 850661"/>
                  <a:gd name="connsiteX40" fmla="*/ 450526 w 1183619"/>
                  <a:gd name="connsiteY40" fmla="*/ 370743 h 850661"/>
                  <a:gd name="connsiteX41" fmla="*/ 657930 w 1183619"/>
                  <a:gd name="connsiteY41" fmla="*/ 416194 h 850661"/>
                  <a:gd name="connsiteX42" fmla="*/ 593098 w 1183619"/>
                  <a:gd name="connsiteY42" fmla="*/ 374063 h 850661"/>
                  <a:gd name="connsiteX43" fmla="*/ 529269 w 1183619"/>
                  <a:gd name="connsiteY43" fmla="*/ 334928 h 850661"/>
                  <a:gd name="connsiteX44" fmla="*/ 460752 w 1183619"/>
                  <a:gd name="connsiteY44" fmla="*/ 296336 h 850661"/>
                  <a:gd name="connsiteX45" fmla="*/ 382316 w 1183619"/>
                  <a:gd name="connsiteY45" fmla="*/ 254141 h 850661"/>
                  <a:gd name="connsiteX46" fmla="*/ 353536 w 1183619"/>
                  <a:gd name="connsiteY46" fmla="*/ 216356 h 850661"/>
                  <a:gd name="connsiteX47" fmla="*/ 352787 w 1183619"/>
                  <a:gd name="connsiteY47" fmla="*/ 158944 h 850661"/>
                  <a:gd name="connsiteX48" fmla="*/ 373860 w 1183619"/>
                  <a:gd name="connsiteY48" fmla="*/ 94749 h 850661"/>
                  <a:gd name="connsiteX49" fmla="*/ 410082 w 1183619"/>
                  <a:gd name="connsiteY49" fmla="*/ 38301 h 850661"/>
                  <a:gd name="connsiteX50" fmla="*/ 456471 w 1183619"/>
                  <a:gd name="connsiteY50" fmla="*/ 4592 h 850661"/>
                  <a:gd name="connsiteX51" fmla="*/ 495781 w 1183619"/>
                  <a:gd name="connsiteY51" fmla="*/ 2161 h 850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183619" h="850660">
                    <a:moveTo>
                      <a:pt x="495781" y="2161"/>
                    </a:moveTo>
                    <a:cubicBezTo>
                      <a:pt x="500265" y="3342"/>
                      <a:pt x="504789" y="5006"/>
                      <a:pt x="509350" y="7154"/>
                    </a:cubicBezTo>
                    <a:cubicBezTo>
                      <a:pt x="554563" y="27912"/>
                      <a:pt x="593803" y="46140"/>
                      <a:pt x="627071" y="61837"/>
                    </a:cubicBezTo>
                    <a:cubicBezTo>
                      <a:pt x="660340" y="77535"/>
                      <a:pt x="692610" y="93567"/>
                      <a:pt x="723881" y="109932"/>
                    </a:cubicBezTo>
                    <a:cubicBezTo>
                      <a:pt x="755151" y="126298"/>
                      <a:pt x="786886" y="144302"/>
                      <a:pt x="819082" y="163946"/>
                    </a:cubicBezTo>
                    <a:cubicBezTo>
                      <a:pt x="851278" y="183590"/>
                      <a:pt x="888911" y="207737"/>
                      <a:pt x="931978" y="236388"/>
                    </a:cubicBezTo>
                    <a:cubicBezTo>
                      <a:pt x="950436" y="248668"/>
                      <a:pt x="961366" y="265258"/>
                      <a:pt x="964768" y="286159"/>
                    </a:cubicBezTo>
                    <a:cubicBezTo>
                      <a:pt x="968170" y="307062"/>
                      <a:pt x="966449" y="328993"/>
                      <a:pt x="959605" y="351954"/>
                    </a:cubicBezTo>
                    <a:cubicBezTo>
                      <a:pt x="952762" y="374916"/>
                      <a:pt x="942101" y="397444"/>
                      <a:pt x="927622" y="419542"/>
                    </a:cubicBezTo>
                    <a:cubicBezTo>
                      <a:pt x="913144" y="441640"/>
                      <a:pt x="897100" y="460588"/>
                      <a:pt x="879488" y="476386"/>
                    </a:cubicBezTo>
                    <a:cubicBezTo>
                      <a:pt x="946527" y="497021"/>
                      <a:pt x="1006342" y="517509"/>
                      <a:pt x="1058932" y="537850"/>
                    </a:cubicBezTo>
                    <a:cubicBezTo>
                      <a:pt x="1111522" y="558191"/>
                      <a:pt x="1149252" y="577522"/>
                      <a:pt x="1172122" y="595843"/>
                    </a:cubicBezTo>
                    <a:cubicBezTo>
                      <a:pt x="1181044" y="603110"/>
                      <a:pt x="1184773" y="618350"/>
                      <a:pt x="1183311" y="641562"/>
                    </a:cubicBezTo>
                    <a:cubicBezTo>
                      <a:pt x="1181848" y="664775"/>
                      <a:pt x="1178233" y="689218"/>
                      <a:pt x="1172469" y="714894"/>
                    </a:cubicBezTo>
                    <a:cubicBezTo>
                      <a:pt x="1166704" y="740570"/>
                      <a:pt x="1159707" y="764094"/>
                      <a:pt x="1151479" y="785469"/>
                    </a:cubicBezTo>
                    <a:cubicBezTo>
                      <a:pt x="1143250" y="806843"/>
                      <a:pt x="1137654" y="820759"/>
                      <a:pt x="1134688" y="827218"/>
                    </a:cubicBezTo>
                    <a:cubicBezTo>
                      <a:pt x="1125889" y="841779"/>
                      <a:pt x="1113190" y="849528"/>
                      <a:pt x="1096590" y="850466"/>
                    </a:cubicBezTo>
                    <a:cubicBezTo>
                      <a:pt x="1079990" y="851405"/>
                      <a:pt x="1064309" y="848961"/>
                      <a:pt x="1049547" y="843134"/>
                    </a:cubicBezTo>
                    <a:cubicBezTo>
                      <a:pt x="1034784" y="837307"/>
                      <a:pt x="1022761" y="829198"/>
                      <a:pt x="1013477" y="818806"/>
                    </a:cubicBezTo>
                    <a:cubicBezTo>
                      <a:pt x="1004193" y="808414"/>
                      <a:pt x="1002057" y="798450"/>
                      <a:pt x="1007069" y="788914"/>
                    </a:cubicBezTo>
                    <a:cubicBezTo>
                      <a:pt x="1022926" y="761743"/>
                      <a:pt x="1032894" y="738420"/>
                      <a:pt x="1036975" y="718945"/>
                    </a:cubicBezTo>
                    <a:cubicBezTo>
                      <a:pt x="1041055" y="699471"/>
                      <a:pt x="1032996" y="684569"/>
                      <a:pt x="1012797" y="674238"/>
                    </a:cubicBezTo>
                    <a:cubicBezTo>
                      <a:pt x="968713" y="653787"/>
                      <a:pt x="917174" y="634034"/>
                      <a:pt x="858181" y="614980"/>
                    </a:cubicBezTo>
                    <a:cubicBezTo>
                      <a:pt x="799188" y="595925"/>
                      <a:pt x="736276" y="577925"/>
                      <a:pt x="669445" y="560980"/>
                    </a:cubicBezTo>
                    <a:cubicBezTo>
                      <a:pt x="602615" y="544034"/>
                      <a:pt x="533557" y="528602"/>
                      <a:pt x="462272" y="514684"/>
                    </a:cubicBezTo>
                    <a:cubicBezTo>
                      <a:pt x="390986" y="500765"/>
                      <a:pt x="320599" y="487999"/>
                      <a:pt x="251109" y="476385"/>
                    </a:cubicBezTo>
                    <a:cubicBezTo>
                      <a:pt x="246723" y="496986"/>
                      <a:pt x="242490" y="517025"/>
                      <a:pt x="238410" y="536499"/>
                    </a:cubicBezTo>
                    <a:cubicBezTo>
                      <a:pt x="234330" y="555973"/>
                      <a:pt x="230966" y="575037"/>
                      <a:pt x="228320" y="593691"/>
                    </a:cubicBezTo>
                    <a:cubicBezTo>
                      <a:pt x="225465" y="608654"/>
                      <a:pt x="210974" y="617430"/>
                      <a:pt x="184845" y="620018"/>
                    </a:cubicBezTo>
                    <a:cubicBezTo>
                      <a:pt x="158717" y="622605"/>
                      <a:pt x="131047" y="620839"/>
                      <a:pt x="101835" y="614718"/>
                    </a:cubicBezTo>
                    <a:cubicBezTo>
                      <a:pt x="72623" y="608599"/>
                      <a:pt x="47251" y="598376"/>
                      <a:pt x="25717" y="584050"/>
                    </a:cubicBezTo>
                    <a:cubicBezTo>
                      <a:pt x="4183" y="569725"/>
                      <a:pt x="-3827" y="552415"/>
                      <a:pt x="1687" y="532119"/>
                    </a:cubicBezTo>
                    <a:cubicBezTo>
                      <a:pt x="9651" y="502804"/>
                      <a:pt x="15955" y="478485"/>
                      <a:pt x="20600" y="459163"/>
                    </a:cubicBezTo>
                    <a:cubicBezTo>
                      <a:pt x="25243" y="439842"/>
                      <a:pt x="30349" y="422160"/>
                      <a:pt x="35918" y="406117"/>
                    </a:cubicBezTo>
                    <a:cubicBezTo>
                      <a:pt x="41488" y="390075"/>
                      <a:pt x="47492" y="373545"/>
                      <a:pt x="53932" y="356528"/>
                    </a:cubicBezTo>
                    <a:cubicBezTo>
                      <a:pt x="60371" y="339510"/>
                      <a:pt x="68957" y="317931"/>
                      <a:pt x="79692" y="291789"/>
                    </a:cubicBezTo>
                    <a:cubicBezTo>
                      <a:pt x="86543" y="275489"/>
                      <a:pt x="101751" y="266302"/>
                      <a:pt x="125318" y="264230"/>
                    </a:cubicBezTo>
                    <a:cubicBezTo>
                      <a:pt x="148886" y="262157"/>
                      <a:pt x="172791" y="264413"/>
                      <a:pt x="197032" y="271000"/>
                    </a:cubicBezTo>
                    <a:cubicBezTo>
                      <a:pt x="221273" y="277586"/>
                      <a:pt x="242752" y="287659"/>
                      <a:pt x="261467" y="301219"/>
                    </a:cubicBezTo>
                    <a:cubicBezTo>
                      <a:pt x="280182" y="314779"/>
                      <a:pt x="288829" y="328629"/>
                      <a:pt x="287408" y="342773"/>
                    </a:cubicBezTo>
                    <a:cubicBezTo>
                      <a:pt x="330659" y="348469"/>
                      <a:pt x="385032" y="357792"/>
                      <a:pt x="450526" y="370743"/>
                    </a:cubicBezTo>
                    <a:cubicBezTo>
                      <a:pt x="516020" y="383694"/>
                      <a:pt x="585155" y="398844"/>
                      <a:pt x="657930" y="416194"/>
                    </a:cubicBezTo>
                    <a:cubicBezTo>
                      <a:pt x="635267" y="401561"/>
                      <a:pt x="613658" y="387518"/>
                      <a:pt x="593098" y="374063"/>
                    </a:cubicBezTo>
                    <a:cubicBezTo>
                      <a:pt x="572538" y="360607"/>
                      <a:pt x="551263" y="347562"/>
                      <a:pt x="529269" y="334928"/>
                    </a:cubicBezTo>
                    <a:cubicBezTo>
                      <a:pt x="507275" y="322294"/>
                      <a:pt x="484436" y="309429"/>
                      <a:pt x="460752" y="296336"/>
                    </a:cubicBezTo>
                    <a:cubicBezTo>
                      <a:pt x="437068" y="283242"/>
                      <a:pt x="410922" y="269177"/>
                      <a:pt x="382316" y="254141"/>
                    </a:cubicBezTo>
                    <a:cubicBezTo>
                      <a:pt x="367451" y="246469"/>
                      <a:pt x="357857" y="233875"/>
                      <a:pt x="353536" y="216356"/>
                    </a:cubicBezTo>
                    <a:cubicBezTo>
                      <a:pt x="349214" y="198836"/>
                      <a:pt x="348966" y="179699"/>
                      <a:pt x="352787" y="158944"/>
                    </a:cubicBezTo>
                    <a:cubicBezTo>
                      <a:pt x="356610" y="138189"/>
                      <a:pt x="363635" y="116791"/>
                      <a:pt x="373860" y="94749"/>
                    </a:cubicBezTo>
                    <a:cubicBezTo>
                      <a:pt x="384087" y="72706"/>
                      <a:pt x="396161" y="53890"/>
                      <a:pt x="410082" y="38301"/>
                    </a:cubicBezTo>
                    <a:cubicBezTo>
                      <a:pt x="424003" y="22711"/>
                      <a:pt x="439467" y="11474"/>
                      <a:pt x="456471" y="4592"/>
                    </a:cubicBezTo>
                    <a:cubicBezTo>
                      <a:pt x="469224" y="-569"/>
                      <a:pt x="482327" y="-1379"/>
                      <a:pt x="495781" y="216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86" name="任意多边形: 形状 85"/>
              <p:cNvSpPr/>
              <p:nvPr/>
            </p:nvSpPr>
            <p:spPr>
              <a:xfrm>
                <a:off x="7820366" y="2860167"/>
                <a:ext cx="1109143" cy="783031"/>
              </a:xfrm>
              <a:custGeom>
                <a:avLst/>
                <a:gdLst>
                  <a:gd name="connsiteX0" fmla="*/ 544394 w 1109143"/>
                  <a:gd name="connsiteY0" fmla="*/ 3 h 783031"/>
                  <a:gd name="connsiteX1" fmla="*/ 616257 w 1109143"/>
                  <a:gd name="connsiteY1" fmla="*/ 16367 h 783031"/>
                  <a:gd name="connsiteX2" fmla="*/ 683001 w 1109143"/>
                  <a:gd name="connsiteY2" fmla="*/ 61228 h 783031"/>
                  <a:gd name="connsiteX3" fmla="*/ 733582 w 1109143"/>
                  <a:gd name="connsiteY3" fmla="*/ 121695 h 783031"/>
                  <a:gd name="connsiteX4" fmla="*/ 755527 w 1109143"/>
                  <a:gd name="connsiteY4" fmla="*/ 184982 h 783031"/>
                  <a:gd name="connsiteX5" fmla="*/ 736362 w 1109143"/>
                  <a:gd name="connsiteY5" fmla="*/ 238304 h 783031"/>
                  <a:gd name="connsiteX6" fmla="*/ 722964 w 1109143"/>
                  <a:gd name="connsiteY6" fmla="*/ 252266 h 783031"/>
                  <a:gd name="connsiteX7" fmla="*/ 826025 w 1109143"/>
                  <a:gd name="connsiteY7" fmla="*/ 320423 h 783031"/>
                  <a:gd name="connsiteX8" fmla="*/ 937660 w 1109143"/>
                  <a:gd name="connsiteY8" fmla="*/ 397325 h 783031"/>
                  <a:gd name="connsiteX9" fmla="*/ 1035298 w 1109143"/>
                  <a:gd name="connsiteY9" fmla="*/ 470206 h 783031"/>
                  <a:gd name="connsiteX10" fmla="*/ 1097599 w 1109143"/>
                  <a:gd name="connsiteY10" fmla="*/ 523324 h 783031"/>
                  <a:gd name="connsiteX11" fmla="*/ 1107716 w 1109143"/>
                  <a:gd name="connsiteY11" fmla="*/ 562962 h 783031"/>
                  <a:gd name="connsiteX12" fmla="*/ 1086274 w 1109143"/>
                  <a:gd name="connsiteY12" fmla="*/ 604914 h 783031"/>
                  <a:gd name="connsiteX13" fmla="*/ 1050050 w 1109143"/>
                  <a:gd name="connsiteY13" fmla="*/ 632086 h 783031"/>
                  <a:gd name="connsiteX14" fmla="*/ 1015921 w 1109143"/>
                  <a:gd name="connsiteY14" fmla="*/ 628819 h 783031"/>
                  <a:gd name="connsiteX15" fmla="*/ 944856 w 1109143"/>
                  <a:gd name="connsiteY15" fmla="*/ 574180 h 783031"/>
                  <a:gd name="connsiteX16" fmla="*/ 841162 w 1109143"/>
                  <a:gd name="connsiteY16" fmla="*/ 497417 h 783031"/>
                  <a:gd name="connsiteX17" fmla="*/ 728496 w 1109143"/>
                  <a:gd name="connsiteY17" fmla="*/ 416263 h 783031"/>
                  <a:gd name="connsiteX18" fmla="*/ 630508 w 1109143"/>
                  <a:gd name="connsiteY18" fmla="*/ 348455 h 783031"/>
                  <a:gd name="connsiteX19" fmla="*/ 551205 w 1109143"/>
                  <a:gd name="connsiteY19" fmla="*/ 437191 h 783031"/>
                  <a:gd name="connsiteX20" fmla="*/ 477187 w 1109143"/>
                  <a:gd name="connsiteY20" fmla="*/ 529146 h 783031"/>
                  <a:gd name="connsiteX21" fmla="*/ 399707 w 1109143"/>
                  <a:gd name="connsiteY21" fmla="*/ 632890 h 783031"/>
                  <a:gd name="connsiteX22" fmla="*/ 312887 w 1109143"/>
                  <a:gd name="connsiteY22" fmla="*/ 756789 h 783031"/>
                  <a:gd name="connsiteX23" fmla="*/ 260009 w 1109143"/>
                  <a:gd name="connsiteY23" fmla="*/ 783018 h 783031"/>
                  <a:gd name="connsiteX24" fmla="*/ 183124 w 1109143"/>
                  <a:gd name="connsiteY24" fmla="*/ 767023 h 783031"/>
                  <a:gd name="connsiteX25" fmla="*/ 101826 w 1109143"/>
                  <a:gd name="connsiteY25" fmla="*/ 720345 h 783031"/>
                  <a:gd name="connsiteX26" fmla="*/ 34994 w 1109143"/>
                  <a:gd name="connsiteY26" fmla="*/ 654580 h 783031"/>
                  <a:gd name="connsiteX27" fmla="*/ 1502 w 1109143"/>
                  <a:gd name="connsiteY27" fmla="*/ 581322 h 783031"/>
                  <a:gd name="connsiteX28" fmla="*/ 20787 w 1109143"/>
                  <a:gd name="connsiteY28" fmla="*/ 509965 h 783031"/>
                  <a:gd name="connsiteX29" fmla="*/ 144496 w 1109143"/>
                  <a:gd name="connsiteY29" fmla="*/ 358126 h 783031"/>
                  <a:gd name="connsiteX30" fmla="*/ 246343 w 1109143"/>
                  <a:gd name="connsiteY30" fmla="*/ 242499 h 783031"/>
                  <a:gd name="connsiteX31" fmla="*/ 350518 w 1109143"/>
                  <a:gd name="connsiteY31" fmla="*/ 138961 h 783031"/>
                  <a:gd name="connsiteX32" fmla="*/ 479777 w 1109143"/>
                  <a:gd name="connsiteY32" fmla="*/ 23487 h 783031"/>
                  <a:gd name="connsiteX33" fmla="*/ 544394 w 1109143"/>
                  <a:gd name="connsiteY33" fmla="*/ 3 h 78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09143" h="783031">
                    <a:moveTo>
                      <a:pt x="544394" y="3"/>
                    </a:moveTo>
                    <a:cubicBezTo>
                      <a:pt x="568442" y="164"/>
                      <a:pt x="592396" y="5618"/>
                      <a:pt x="616257" y="16367"/>
                    </a:cubicBezTo>
                    <a:cubicBezTo>
                      <a:pt x="640120" y="27116"/>
                      <a:pt x="662368" y="42070"/>
                      <a:pt x="683001" y="61228"/>
                    </a:cubicBezTo>
                    <a:cubicBezTo>
                      <a:pt x="703634" y="80386"/>
                      <a:pt x="720493" y="100542"/>
                      <a:pt x="733582" y="121695"/>
                    </a:cubicBezTo>
                    <a:cubicBezTo>
                      <a:pt x="746670" y="142848"/>
                      <a:pt x="753985" y="163945"/>
                      <a:pt x="755527" y="184982"/>
                    </a:cubicBezTo>
                    <a:cubicBezTo>
                      <a:pt x="757069" y="206021"/>
                      <a:pt x="750680" y="223794"/>
                      <a:pt x="736362" y="238304"/>
                    </a:cubicBezTo>
                    <a:lnTo>
                      <a:pt x="722964" y="252266"/>
                    </a:lnTo>
                    <a:cubicBezTo>
                      <a:pt x="753264" y="272157"/>
                      <a:pt x="787619" y="294876"/>
                      <a:pt x="826025" y="320423"/>
                    </a:cubicBezTo>
                    <a:cubicBezTo>
                      <a:pt x="864432" y="345969"/>
                      <a:pt x="901643" y="371603"/>
                      <a:pt x="937660" y="397325"/>
                    </a:cubicBezTo>
                    <a:cubicBezTo>
                      <a:pt x="973676" y="423046"/>
                      <a:pt x="1006222" y="447340"/>
                      <a:pt x="1035298" y="470206"/>
                    </a:cubicBezTo>
                    <a:cubicBezTo>
                      <a:pt x="1064376" y="493072"/>
                      <a:pt x="1085143" y="510778"/>
                      <a:pt x="1097599" y="523324"/>
                    </a:cubicBezTo>
                    <a:cubicBezTo>
                      <a:pt x="1108002" y="534098"/>
                      <a:pt x="1111374" y="547312"/>
                      <a:pt x="1107716" y="562962"/>
                    </a:cubicBezTo>
                    <a:cubicBezTo>
                      <a:pt x="1104055" y="578613"/>
                      <a:pt x="1096908" y="592597"/>
                      <a:pt x="1086274" y="604914"/>
                    </a:cubicBezTo>
                    <a:cubicBezTo>
                      <a:pt x="1075640" y="617230"/>
                      <a:pt x="1063565" y="626287"/>
                      <a:pt x="1050050" y="632086"/>
                    </a:cubicBezTo>
                    <a:cubicBezTo>
                      <a:pt x="1036535" y="637884"/>
                      <a:pt x="1025158" y="636794"/>
                      <a:pt x="1015921" y="628819"/>
                    </a:cubicBezTo>
                    <a:cubicBezTo>
                      <a:pt x="1000595" y="616482"/>
                      <a:pt x="976907" y="598269"/>
                      <a:pt x="944856" y="574180"/>
                    </a:cubicBezTo>
                    <a:cubicBezTo>
                      <a:pt x="912805" y="550091"/>
                      <a:pt x="878241" y="524502"/>
                      <a:pt x="841162" y="497417"/>
                    </a:cubicBezTo>
                    <a:cubicBezTo>
                      <a:pt x="804086" y="470331"/>
                      <a:pt x="766529" y="443279"/>
                      <a:pt x="728496" y="416263"/>
                    </a:cubicBezTo>
                    <a:cubicBezTo>
                      <a:pt x="690463" y="389248"/>
                      <a:pt x="657800" y="366644"/>
                      <a:pt x="630508" y="348455"/>
                    </a:cubicBezTo>
                    <a:cubicBezTo>
                      <a:pt x="601940" y="378431"/>
                      <a:pt x="575506" y="408010"/>
                      <a:pt x="551205" y="437191"/>
                    </a:cubicBezTo>
                    <a:cubicBezTo>
                      <a:pt x="526906" y="466374"/>
                      <a:pt x="502233" y="497025"/>
                      <a:pt x="477187" y="529146"/>
                    </a:cubicBezTo>
                    <a:cubicBezTo>
                      <a:pt x="452142" y="561267"/>
                      <a:pt x="426315" y="595849"/>
                      <a:pt x="399707" y="632890"/>
                    </a:cubicBezTo>
                    <a:cubicBezTo>
                      <a:pt x="373099" y="669934"/>
                      <a:pt x="344159" y="711233"/>
                      <a:pt x="312887" y="756789"/>
                    </a:cubicBezTo>
                    <a:cubicBezTo>
                      <a:pt x="301647" y="773957"/>
                      <a:pt x="284021" y="782701"/>
                      <a:pt x="260009" y="783018"/>
                    </a:cubicBezTo>
                    <a:cubicBezTo>
                      <a:pt x="235996" y="783337"/>
                      <a:pt x="210368" y="778005"/>
                      <a:pt x="183124" y="767023"/>
                    </a:cubicBezTo>
                    <a:cubicBezTo>
                      <a:pt x="155880" y="756041"/>
                      <a:pt x="128781" y="740482"/>
                      <a:pt x="101826" y="720345"/>
                    </a:cubicBezTo>
                    <a:cubicBezTo>
                      <a:pt x="74873" y="700207"/>
                      <a:pt x="52596" y="678286"/>
                      <a:pt x="34994" y="654580"/>
                    </a:cubicBezTo>
                    <a:cubicBezTo>
                      <a:pt x="17393" y="630873"/>
                      <a:pt x="6229" y="606454"/>
                      <a:pt x="1502" y="581322"/>
                    </a:cubicBezTo>
                    <a:cubicBezTo>
                      <a:pt x="-3224" y="556192"/>
                      <a:pt x="3204" y="532406"/>
                      <a:pt x="20787" y="509965"/>
                    </a:cubicBezTo>
                    <a:cubicBezTo>
                      <a:pt x="68361" y="450716"/>
                      <a:pt x="109597" y="400101"/>
                      <a:pt x="144496" y="358126"/>
                    </a:cubicBezTo>
                    <a:cubicBezTo>
                      <a:pt x="179395" y="316149"/>
                      <a:pt x="213344" y="277607"/>
                      <a:pt x="246343" y="242499"/>
                    </a:cubicBezTo>
                    <a:cubicBezTo>
                      <a:pt x="279342" y="207392"/>
                      <a:pt x="314068" y="172878"/>
                      <a:pt x="350518" y="138961"/>
                    </a:cubicBezTo>
                    <a:cubicBezTo>
                      <a:pt x="386970" y="105042"/>
                      <a:pt x="430055" y="66551"/>
                      <a:pt x="479777" y="23487"/>
                    </a:cubicBezTo>
                    <a:cubicBezTo>
                      <a:pt x="498808" y="7672"/>
                      <a:pt x="520347" y="-157"/>
                      <a:pt x="544394" y="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87" name="任意多边形: 形状 86"/>
              <p:cNvSpPr/>
              <p:nvPr/>
            </p:nvSpPr>
            <p:spPr>
              <a:xfrm>
                <a:off x="2876803" y="2945444"/>
                <a:ext cx="870544" cy="1204980"/>
              </a:xfrm>
              <a:custGeom>
                <a:avLst/>
                <a:gdLst>
                  <a:gd name="connsiteX0" fmla="*/ 216598 w 870544"/>
                  <a:gd name="connsiteY0" fmla="*/ 37 h 1204980"/>
                  <a:gd name="connsiteX1" fmla="*/ 253925 w 870544"/>
                  <a:gd name="connsiteY1" fmla="*/ 5036 h 1204980"/>
                  <a:gd name="connsiteX2" fmla="*/ 316320 w 870544"/>
                  <a:gd name="connsiteY2" fmla="*/ 23671 h 1204980"/>
                  <a:gd name="connsiteX3" fmla="*/ 385930 w 870544"/>
                  <a:gd name="connsiteY3" fmla="*/ 46933 h 1204980"/>
                  <a:gd name="connsiteX4" fmla="*/ 455790 w 870544"/>
                  <a:gd name="connsiteY4" fmla="*/ 73614 h 1204980"/>
                  <a:gd name="connsiteX5" fmla="*/ 520646 w 870544"/>
                  <a:gd name="connsiteY5" fmla="*/ 102383 h 1204980"/>
                  <a:gd name="connsiteX6" fmla="*/ 564150 w 870544"/>
                  <a:gd name="connsiteY6" fmla="*/ 144749 h 1204980"/>
                  <a:gd name="connsiteX7" fmla="*/ 576774 w 870544"/>
                  <a:gd name="connsiteY7" fmla="*/ 199696 h 1204980"/>
                  <a:gd name="connsiteX8" fmla="*/ 564000 w 870544"/>
                  <a:gd name="connsiteY8" fmla="*/ 259941 h 1204980"/>
                  <a:gd name="connsiteX9" fmla="*/ 532895 w 870544"/>
                  <a:gd name="connsiteY9" fmla="*/ 316373 h 1204980"/>
                  <a:gd name="connsiteX10" fmla="*/ 609049 w 870544"/>
                  <a:gd name="connsiteY10" fmla="*/ 311650 h 1204980"/>
                  <a:gd name="connsiteX11" fmla="*/ 676778 w 870544"/>
                  <a:gd name="connsiteY11" fmla="*/ 309263 h 1204980"/>
                  <a:gd name="connsiteX12" fmla="*/ 710229 w 870544"/>
                  <a:gd name="connsiteY12" fmla="*/ 331738 h 1204980"/>
                  <a:gd name="connsiteX13" fmla="*/ 725041 w 870544"/>
                  <a:gd name="connsiteY13" fmla="*/ 381366 h 1204980"/>
                  <a:gd name="connsiteX14" fmla="*/ 719271 w 870544"/>
                  <a:gd name="connsiteY14" fmla="*/ 431642 h 1204980"/>
                  <a:gd name="connsiteX15" fmla="*/ 694398 w 870544"/>
                  <a:gd name="connsiteY15" fmla="*/ 455814 h 1204980"/>
                  <a:gd name="connsiteX16" fmla="*/ 651650 w 870544"/>
                  <a:gd name="connsiteY16" fmla="*/ 458948 h 1204980"/>
                  <a:gd name="connsiteX17" fmla="*/ 665419 w 870544"/>
                  <a:gd name="connsiteY17" fmla="*/ 506074 h 1204980"/>
                  <a:gd name="connsiteX18" fmla="*/ 645930 w 870544"/>
                  <a:gd name="connsiteY18" fmla="*/ 568530 h 1204980"/>
                  <a:gd name="connsiteX19" fmla="*/ 623021 w 870544"/>
                  <a:gd name="connsiteY19" fmla="*/ 631237 h 1204980"/>
                  <a:gd name="connsiteX20" fmla="*/ 746739 w 870544"/>
                  <a:gd name="connsiteY20" fmla="*/ 618730 h 1204980"/>
                  <a:gd name="connsiteX21" fmla="*/ 817951 w 870544"/>
                  <a:gd name="connsiteY21" fmla="*/ 616948 h 1204980"/>
                  <a:gd name="connsiteX22" fmla="*/ 854280 w 870544"/>
                  <a:gd name="connsiteY22" fmla="*/ 643510 h 1204980"/>
                  <a:gd name="connsiteX23" fmla="*/ 870198 w 870544"/>
                  <a:gd name="connsiteY23" fmla="*/ 696494 h 1204980"/>
                  <a:gd name="connsiteX24" fmla="*/ 861989 w 870544"/>
                  <a:gd name="connsiteY24" fmla="*/ 748668 h 1204980"/>
                  <a:gd name="connsiteX25" fmla="*/ 829483 w 870544"/>
                  <a:gd name="connsiteY25" fmla="*/ 774259 h 1204980"/>
                  <a:gd name="connsiteX26" fmla="*/ 784234 w 870544"/>
                  <a:gd name="connsiteY26" fmla="*/ 778436 h 1204980"/>
                  <a:gd name="connsiteX27" fmla="*/ 709123 w 870544"/>
                  <a:gd name="connsiteY27" fmla="*/ 785662 h 1204980"/>
                  <a:gd name="connsiteX28" fmla="*/ 612701 w 870544"/>
                  <a:gd name="connsiteY28" fmla="*/ 795309 h 1204980"/>
                  <a:gd name="connsiteX29" fmla="*/ 503517 w 870544"/>
                  <a:gd name="connsiteY29" fmla="*/ 806751 h 1204980"/>
                  <a:gd name="connsiteX30" fmla="*/ 511028 w 870544"/>
                  <a:gd name="connsiteY30" fmla="*/ 838863 h 1204980"/>
                  <a:gd name="connsiteX31" fmla="*/ 516830 w 870544"/>
                  <a:gd name="connsiteY31" fmla="*/ 871101 h 1204980"/>
                  <a:gd name="connsiteX32" fmla="*/ 650807 w 870544"/>
                  <a:gd name="connsiteY32" fmla="*/ 857840 h 1204980"/>
                  <a:gd name="connsiteX33" fmla="*/ 738993 w 870544"/>
                  <a:gd name="connsiteY33" fmla="*/ 853095 h 1204980"/>
                  <a:gd name="connsiteX34" fmla="*/ 776782 w 870544"/>
                  <a:gd name="connsiteY34" fmla="*/ 876112 h 1204980"/>
                  <a:gd name="connsiteX35" fmla="*/ 790009 w 870544"/>
                  <a:gd name="connsiteY35" fmla="*/ 927575 h 1204980"/>
                  <a:gd name="connsiteX36" fmla="*/ 780883 w 870544"/>
                  <a:gd name="connsiteY36" fmla="*/ 978957 h 1204980"/>
                  <a:gd name="connsiteX37" fmla="*/ 749773 w 870544"/>
                  <a:gd name="connsiteY37" fmla="*/ 1000148 h 1204980"/>
                  <a:gd name="connsiteX38" fmla="*/ 662255 w 870544"/>
                  <a:gd name="connsiteY38" fmla="*/ 1002266 h 1204980"/>
                  <a:gd name="connsiteX39" fmla="*/ 542623 w 870544"/>
                  <a:gd name="connsiteY39" fmla="*/ 1011895 h 1204980"/>
                  <a:gd name="connsiteX40" fmla="*/ 551912 w 870544"/>
                  <a:gd name="connsiteY40" fmla="*/ 1079978 h 1204980"/>
                  <a:gd name="connsiteX41" fmla="*/ 559366 w 870544"/>
                  <a:gd name="connsiteY41" fmla="*/ 1146477 h 1204980"/>
                  <a:gd name="connsiteX42" fmla="*/ 532199 w 870544"/>
                  <a:gd name="connsiteY42" fmla="*/ 1186288 h 1204980"/>
                  <a:gd name="connsiteX43" fmla="*/ 467308 w 870544"/>
                  <a:gd name="connsiteY43" fmla="*/ 1203938 h 1204980"/>
                  <a:gd name="connsiteX44" fmla="*/ 402497 w 870544"/>
                  <a:gd name="connsiteY44" fmla="*/ 1199235 h 1204980"/>
                  <a:gd name="connsiteX45" fmla="*/ 377282 w 870544"/>
                  <a:gd name="connsiteY45" fmla="*/ 1171858 h 1204980"/>
                  <a:gd name="connsiteX46" fmla="*/ 384426 w 870544"/>
                  <a:gd name="connsiteY46" fmla="*/ 1105149 h 1204980"/>
                  <a:gd name="connsiteX47" fmla="*/ 383977 w 870544"/>
                  <a:gd name="connsiteY47" fmla="*/ 1028683 h 1204980"/>
                  <a:gd name="connsiteX48" fmla="*/ 287681 w 870544"/>
                  <a:gd name="connsiteY48" fmla="*/ 1040039 h 1204980"/>
                  <a:gd name="connsiteX49" fmla="*/ 198349 w 870544"/>
                  <a:gd name="connsiteY49" fmla="*/ 1052605 h 1204980"/>
                  <a:gd name="connsiteX50" fmla="*/ 167109 w 870544"/>
                  <a:gd name="connsiteY50" fmla="*/ 1036844 h 1204980"/>
                  <a:gd name="connsiteX51" fmla="*/ 151088 w 870544"/>
                  <a:gd name="connsiteY51" fmla="*/ 994181 h 1204980"/>
                  <a:gd name="connsiteX52" fmla="*/ 153689 w 870544"/>
                  <a:gd name="connsiteY52" fmla="*/ 947575 h 1204980"/>
                  <a:gd name="connsiteX53" fmla="*/ 180022 w 870544"/>
                  <a:gd name="connsiteY53" fmla="*/ 919858 h 1204980"/>
                  <a:gd name="connsiteX54" fmla="*/ 260616 w 870544"/>
                  <a:gd name="connsiteY54" fmla="*/ 905355 h 1204980"/>
                  <a:gd name="connsiteX55" fmla="*/ 375409 w 870544"/>
                  <a:gd name="connsiteY55" fmla="*/ 888345 h 1204980"/>
                  <a:gd name="connsiteX56" fmla="*/ 367101 w 870544"/>
                  <a:gd name="connsiteY56" fmla="*/ 821908 h 1204980"/>
                  <a:gd name="connsiteX57" fmla="*/ 174507 w 870544"/>
                  <a:gd name="connsiteY57" fmla="*/ 844623 h 1204980"/>
                  <a:gd name="connsiteX58" fmla="*/ 60570 w 870544"/>
                  <a:gd name="connsiteY58" fmla="*/ 861570 h 1204980"/>
                  <a:gd name="connsiteX59" fmla="*/ 20051 w 870544"/>
                  <a:gd name="connsiteY59" fmla="*/ 848209 h 1204980"/>
                  <a:gd name="connsiteX60" fmla="*/ 1215 w 870544"/>
                  <a:gd name="connsiteY60" fmla="*/ 802314 h 1204980"/>
                  <a:gd name="connsiteX61" fmla="*/ 5149 w 870544"/>
                  <a:gd name="connsiteY61" fmla="*/ 750454 h 1204980"/>
                  <a:gd name="connsiteX62" fmla="*/ 36361 w 870544"/>
                  <a:gd name="connsiteY62" fmla="*/ 718940 h 1204980"/>
                  <a:gd name="connsiteX63" fmla="*/ 98209 w 870544"/>
                  <a:gd name="connsiteY63" fmla="*/ 706671 h 1204980"/>
                  <a:gd name="connsiteX64" fmla="*/ 202679 w 870544"/>
                  <a:gd name="connsiteY64" fmla="*/ 689557 h 1204980"/>
                  <a:gd name="connsiteX65" fmla="*/ 169930 w 870544"/>
                  <a:gd name="connsiteY65" fmla="*/ 618037 h 1204980"/>
                  <a:gd name="connsiteX66" fmla="*/ 143896 w 870544"/>
                  <a:gd name="connsiteY66" fmla="*/ 544305 h 1204980"/>
                  <a:gd name="connsiteX67" fmla="*/ 140933 w 870544"/>
                  <a:gd name="connsiteY67" fmla="*/ 527331 h 1204980"/>
                  <a:gd name="connsiteX68" fmla="*/ 101855 w 870544"/>
                  <a:gd name="connsiteY68" fmla="*/ 533633 h 1204980"/>
                  <a:gd name="connsiteX69" fmla="*/ 72930 w 870544"/>
                  <a:gd name="connsiteY69" fmla="*/ 514265 h 1204980"/>
                  <a:gd name="connsiteX70" fmla="*/ 53717 w 870544"/>
                  <a:gd name="connsiteY70" fmla="*/ 463241 h 1204980"/>
                  <a:gd name="connsiteX71" fmla="*/ 55754 w 870544"/>
                  <a:gd name="connsiteY71" fmla="*/ 408940 h 1204980"/>
                  <a:gd name="connsiteX72" fmla="*/ 92158 w 870544"/>
                  <a:gd name="connsiteY72" fmla="*/ 377906 h 1204980"/>
                  <a:gd name="connsiteX73" fmla="*/ 194856 w 870544"/>
                  <a:gd name="connsiteY73" fmla="*/ 360063 h 1204980"/>
                  <a:gd name="connsiteX74" fmla="*/ 311358 w 870544"/>
                  <a:gd name="connsiteY74" fmla="*/ 342928 h 1204980"/>
                  <a:gd name="connsiteX75" fmla="*/ 231529 w 870544"/>
                  <a:gd name="connsiteY75" fmla="*/ 309240 h 1204980"/>
                  <a:gd name="connsiteX76" fmla="*/ 132891 w 870544"/>
                  <a:gd name="connsiteY76" fmla="*/ 276932 h 1204980"/>
                  <a:gd name="connsiteX77" fmla="*/ 84696 w 870544"/>
                  <a:gd name="connsiteY77" fmla="*/ 240925 h 1204980"/>
                  <a:gd name="connsiteX78" fmla="*/ 70778 w 870544"/>
                  <a:gd name="connsiteY78" fmla="*/ 180058 h 1204980"/>
                  <a:gd name="connsiteX79" fmla="*/ 85429 w 870544"/>
                  <a:gd name="connsiteY79" fmla="*/ 110220 h 1204980"/>
                  <a:gd name="connsiteX80" fmla="*/ 123790 w 870544"/>
                  <a:gd name="connsiteY80" fmla="*/ 47240 h 1204980"/>
                  <a:gd name="connsiteX81" fmla="*/ 181859 w 870544"/>
                  <a:gd name="connsiteY81" fmla="*/ 6881 h 1204980"/>
                  <a:gd name="connsiteX82" fmla="*/ 216598 w 870544"/>
                  <a:gd name="connsiteY82" fmla="*/ 37 h 1204980"/>
                  <a:gd name="connsiteX83" fmla="*/ 530623 w 870544"/>
                  <a:gd name="connsiteY83" fmla="*/ 472977 h 1204980"/>
                  <a:gd name="connsiteX84" fmla="*/ 405445 w 870544"/>
                  <a:gd name="connsiteY84" fmla="*/ 489030 h 1204980"/>
                  <a:gd name="connsiteX85" fmla="*/ 276848 w 870544"/>
                  <a:gd name="connsiteY85" fmla="*/ 505333 h 1204980"/>
                  <a:gd name="connsiteX86" fmla="*/ 304091 w 870544"/>
                  <a:gd name="connsiteY86" fmla="*/ 572100 h 1204980"/>
                  <a:gd name="connsiteX87" fmla="*/ 334377 w 870544"/>
                  <a:gd name="connsiteY87" fmla="*/ 633486 h 1204980"/>
                  <a:gd name="connsiteX88" fmla="*/ 331880 w 870544"/>
                  <a:gd name="connsiteY88" fmla="*/ 669771 h 1204980"/>
                  <a:gd name="connsiteX89" fmla="*/ 401610 w 870544"/>
                  <a:gd name="connsiteY89" fmla="*/ 659502 h 1204980"/>
                  <a:gd name="connsiteX90" fmla="*/ 473176 w 870544"/>
                  <a:gd name="connsiteY90" fmla="*/ 650818 h 1204980"/>
                  <a:gd name="connsiteX91" fmla="*/ 474966 w 870544"/>
                  <a:gd name="connsiteY91" fmla="*/ 628338 h 1204980"/>
                  <a:gd name="connsiteX92" fmla="*/ 504754 w 870544"/>
                  <a:gd name="connsiteY92" fmla="*/ 553952 h 1204980"/>
                  <a:gd name="connsiteX93" fmla="*/ 530623 w 870544"/>
                  <a:gd name="connsiteY93" fmla="*/ 472977 h 120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870544" h="1204980">
                    <a:moveTo>
                      <a:pt x="216598" y="37"/>
                    </a:moveTo>
                    <a:cubicBezTo>
                      <a:pt x="228610" y="-271"/>
                      <a:pt x="241052" y="1396"/>
                      <a:pt x="253925" y="5036"/>
                    </a:cubicBezTo>
                    <a:cubicBezTo>
                      <a:pt x="272666" y="10539"/>
                      <a:pt x="293464" y="16750"/>
                      <a:pt x="316320" y="23671"/>
                    </a:cubicBezTo>
                    <a:cubicBezTo>
                      <a:pt x="339175" y="30590"/>
                      <a:pt x="362378" y="38344"/>
                      <a:pt x="385930" y="46933"/>
                    </a:cubicBezTo>
                    <a:cubicBezTo>
                      <a:pt x="409481" y="55521"/>
                      <a:pt x="432767" y="64415"/>
                      <a:pt x="455790" y="73614"/>
                    </a:cubicBezTo>
                    <a:cubicBezTo>
                      <a:pt x="478813" y="82815"/>
                      <a:pt x="500431" y="92404"/>
                      <a:pt x="520646" y="102383"/>
                    </a:cubicBezTo>
                    <a:cubicBezTo>
                      <a:pt x="540945" y="113501"/>
                      <a:pt x="555446" y="127624"/>
                      <a:pt x="564150" y="144749"/>
                    </a:cubicBezTo>
                    <a:cubicBezTo>
                      <a:pt x="572856" y="161876"/>
                      <a:pt x="577063" y="180190"/>
                      <a:pt x="576774" y="199696"/>
                    </a:cubicBezTo>
                    <a:cubicBezTo>
                      <a:pt x="576485" y="219200"/>
                      <a:pt x="572226" y="239281"/>
                      <a:pt x="564000" y="259941"/>
                    </a:cubicBezTo>
                    <a:cubicBezTo>
                      <a:pt x="555772" y="280600"/>
                      <a:pt x="545405" y="299411"/>
                      <a:pt x="532895" y="316373"/>
                    </a:cubicBezTo>
                    <a:cubicBezTo>
                      <a:pt x="559113" y="314451"/>
                      <a:pt x="584498" y="312876"/>
                      <a:pt x="609049" y="311650"/>
                    </a:cubicBezTo>
                    <a:cubicBezTo>
                      <a:pt x="633599" y="310422"/>
                      <a:pt x="656176" y="309628"/>
                      <a:pt x="676778" y="309263"/>
                    </a:cubicBezTo>
                    <a:cubicBezTo>
                      <a:pt x="690541" y="309401"/>
                      <a:pt x="701691" y="316891"/>
                      <a:pt x="710229" y="331738"/>
                    </a:cubicBezTo>
                    <a:cubicBezTo>
                      <a:pt x="718766" y="346584"/>
                      <a:pt x="723704" y="363127"/>
                      <a:pt x="725041" y="381366"/>
                    </a:cubicBezTo>
                    <a:cubicBezTo>
                      <a:pt x="726378" y="399605"/>
                      <a:pt x="724455" y="416363"/>
                      <a:pt x="719271" y="431642"/>
                    </a:cubicBezTo>
                    <a:cubicBezTo>
                      <a:pt x="714089" y="446921"/>
                      <a:pt x="705796" y="454978"/>
                      <a:pt x="694398" y="455814"/>
                    </a:cubicBezTo>
                    <a:lnTo>
                      <a:pt x="651650" y="458948"/>
                    </a:lnTo>
                    <a:cubicBezTo>
                      <a:pt x="666415" y="472765"/>
                      <a:pt x="671005" y="488473"/>
                      <a:pt x="665419" y="506074"/>
                    </a:cubicBezTo>
                    <a:cubicBezTo>
                      <a:pt x="658860" y="526038"/>
                      <a:pt x="652364" y="546856"/>
                      <a:pt x="645930" y="568530"/>
                    </a:cubicBezTo>
                    <a:cubicBezTo>
                      <a:pt x="639496" y="590204"/>
                      <a:pt x="631860" y="611106"/>
                      <a:pt x="623021" y="631237"/>
                    </a:cubicBezTo>
                    <a:cubicBezTo>
                      <a:pt x="670732" y="625448"/>
                      <a:pt x="711971" y="621278"/>
                      <a:pt x="746739" y="618730"/>
                    </a:cubicBezTo>
                    <a:cubicBezTo>
                      <a:pt x="781508" y="616181"/>
                      <a:pt x="805245" y="615587"/>
                      <a:pt x="817951" y="616948"/>
                    </a:cubicBezTo>
                    <a:cubicBezTo>
                      <a:pt x="832938" y="618141"/>
                      <a:pt x="845047" y="626995"/>
                      <a:pt x="854280" y="643510"/>
                    </a:cubicBezTo>
                    <a:cubicBezTo>
                      <a:pt x="863513" y="660023"/>
                      <a:pt x="868820" y="677685"/>
                      <a:pt x="870198" y="696494"/>
                    </a:cubicBezTo>
                    <a:cubicBezTo>
                      <a:pt x="871578" y="715303"/>
                      <a:pt x="868841" y="732695"/>
                      <a:pt x="861989" y="748668"/>
                    </a:cubicBezTo>
                    <a:cubicBezTo>
                      <a:pt x="855138" y="764643"/>
                      <a:pt x="844303" y="773173"/>
                      <a:pt x="829483" y="774259"/>
                    </a:cubicBezTo>
                    <a:cubicBezTo>
                      <a:pt x="820364" y="774928"/>
                      <a:pt x="805280" y="776320"/>
                      <a:pt x="784234" y="778436"/>
                    </a:cubicBezTo>
                    <a:cubicBezTo>
                      <a:pt x="763186" y="780552"/>
                      <a:pt x="738149" y="782961"/>
                      <a:pt x="709123" y="785662"/>
                    </a:cubicBezTo>
                    <a:cubicBezTo>
                      <a:pt x="680096" y="788362"/>
                      <a:pt x="647956" y="791578"/>
                      <a:pt x="612701" y="795309"/>
                    </a:cubicBezTo>
                    <a:cubicBezTo>
                      <a:pt x="577447" y="799039"/>
                      <a:pt x="541052" y="802853"/>
                      <a:pt x="503517" y="806751"/>
                    </a:cubicBezTo>
                    <a:cubicBezTo>
                      <a:pt x="506633" y="817982"/>
                      <a:pt x="509136" y="828687"/>
                      <a:pt x="511028" y="838863"/>
                    </a:cubicBezTo>
                    <a:cubicBezTo>
                      <a:pt x="512920" y="849039"/>
                      <a:pt x="514854" y="859785"/>
                      <a:pt x="516830" y="871101"/>
                    </a:cubicBezTo>
                    <a:cubicBezTo>
                      <a:pt x="565680" y="865228"/>
                      <a:pt x="610339" y="860807"/>
                      <a:pt x="650807" y="857840"/>
                    </a:cubicBezTo>
                    <a:cubicBezTo>
                      <a:pt x="691275" y="854875"/>
                      <a:pt x="720670" y="853292"/>
                      <a:pt x="738993" y="853095"/>
                    </a:cubicBezTo>
                    <a:cubicBezTo>
                      <a:pt x="756176" y="852982"/>
                      <a:pt x="768771" y="860653"/>
                      <a:pt x="776782" y="876112"/>
                    </a:cubicBezTo>
                    <a:cubicBezTo>
                      <a:pt x="784791" y="891569"/>
                      <a:pt x="789200" y="908723"/>
                      <a:pt x="790009" y="927575"/>
                    </a:cubicBezTo>
                    <a:cubicBezTo>
                      <a:pt x="790818" y="946425"/>
                      <a:pt x="787776" y="963552"/>
                      <a:pt x="780883" y="978957"/>
                    </a:cubicBezTo>
                    <a:cubicBezTo>
                      <a:pt x="773990" y="994362"/>
                      <a:pt x="763619" y="1001425"/>
                      <a:pt x="749773" y="1000148"/>
                    </a:cubicBezTo>
                    <a:cubicBezTo>
                      <a:pt x="727947" y="999456"/>
                      <a:pt x="698774" y="1000161"/>
                      <a:pt x="662255" y="1002266"/>
                    </a:cubicBezTo>
                    <a:cubicBezTo>
                      <a:pt x="625735" y="1004369"/>
                      <a:pt x="585858" y="1007580"/>
                      <a:pt x="542623" y="1011895"/>
                    </a:cubicBezTo>
                    <a:cubicBezTo>
                      <a:pt x="546575" y="1034527"/>
                      <a:pt x="549670" y="1057221"/>
                      <a:pt x="551912" y="1079978"/>
                    </a:cubicBezTo>
                    <a:cubicBezTo>
                      <a:pt x="554153" y="1102735"/>
                      <a:pt x="556638" y="1124902"/>
                      <a:pt x="559366" y="1146477"/>
                    </a:cubicBezTo>
                    <a:cubicBezTo>
                      <a:pt x="560619" y="1163576"/>
                      <a:pt x="551563" y="1176846"/>
                      <a:pt x="532199" y="1186288"/>
                    </a:cubicBezTo>
                    <a:cubicBezTo>
                      <a:pt x="512835" y="1195730"/>
                      <a:pt x="491205" y="1201614"/>
                      <a:pt x="467308" y="1203938"/>
                    </a:cubicBezTo>
                    <a:cubicBezTo>
                      <a:pt x="443411" y="1206264"/>
                      <a:pt x="421807" y="1204696"/>
                      <a:pt x="402497" y="1199235"/>
                    </a:cubicBezTo>
                    <a:cubicBezTo>
                      <a:pt x="383187" y="1193773"/>
                      <a:pt x="374781" y="1184648"/>
                      <a:pt x="377282" y="1171858"/>
                    </a:cubicBezTo>
                    <a:cubicBezTo>
                      <a:pt x="381561" y="1152061"/>
                      <a:pt x="383942" y="1129825"/>
                      <a:pt x="384426" y="1105149"/>
                    </a:cubicBezTo>
                    <a:cubicBezTo>
                      <a:pt x="384909" y="1080473"/>
                      <a:pt x="384759" y="1054985"/>
                      <a:pt x="383977" y="1028683"/>
                    </a:cubicBezTo>
                    <a:cubicBezTo>
                      <a:pt x="351002" y="1032246"/>
                      <a:pt x="318903" y="1036031"/>
                      <a:pt x="287681" y="1040039"/>
                    </a:cubicBezTo>
                    <a:cubicBezTo>
                      <a:pt x="256457" y="1044047"/>
                      <a:pt x="226681" y="1048236"/>
                      <a:pt x="198349" y="1052605"/>
                    </a:cubicBezTo>
                    <a:cubicBezTo>
                      <a:pt x="185894" y="1054663"/>
                      <a:pt x="175480" y="1049411"/>
                      <a:pt x="167109" y="1036844"/>
                    </a:cubicBezTo>
                    <a:cubicBezTo>
                      <a:pt x="158738" y="1024278"/>
                      <a:pt x="153398" y="1010058"/>
                      <a:pt x="151088" y="994181"/>
                    </a:cubicBezTo>
                    <a:cubicBezTo>
                      <a:pt x="148779" y="978306"/>
                      <a:pt x="149645" y="962770"/>
                      <a:pt x="153689" y="947575"/>
                    </a:cubicBezTo>
                    <a:cubicBezTo>
                      <a:pt x="157732" y="932380"/>
                      <a:pt x="166510" y="923141"/>
                      <a:pt x="180022" y="919858"/>
                    </a:cubicBezTo>
                    <a:cubicBezTo>
                      <a:pt x="199234" y="916158"/>
                      <a:pt x="226098" y="911323"/>
                      <a:pt x="260616" y="905355"/>
                    </a:cubicBezTo>
                    <a:cubicBezTo>
                      <a:pt x="295133" y="899386"/>
                      <a:pt x="333398" y="893716"/>
                      <a:pt x="375409" y="888345"/>
                    </a:cubicBezTo>
                    <a:lnTo>
                      <a:pt x="367101" y="821908"/>
                    </a:lnTo>
                    <a:cubicBezTo>
                      <a:pt x="295451" y="829453"/>
                      <a:pt x="231253" y="837025"/>
                      <a:pt x="174507" y="844623"/>
                    </a:cubicBezTo>
                    <a:cubicBezTo>
                      <a:pt x="117760" y="852221"/>
                      <a:pt x="79782" y="857870"/>
                      <a:pt x="60570" y="861570"/>
                    </a:cubicBezTo>
                    <a:cubicBezTo>
                      <a:pt x="43638" y="865103"/>
                      <a:pt x="30131" y="860650"/>
                      <a:pt x="20051" y="848209"/>
                    </a:cubicBezTo>
                    <a:cubicBezTo>
                      <a:pt x="9970" y="835768"/>
                      <a:pt x="3692" y="820470"/>
                      <a:pt x="1215" y="802314"/>
                    </a:cubicBezTo>
                    <a:cubicBezTo>
                      <a:pt x="-1262" y="784159"/>
                      <a:pt x="49" y="766872"/>
                      <a:pt x="5149" y="750454"/>
                    </a:cubicBezTo>
                    <a:cubicBezTo>
                      <a:pt x="10248" y="734034"/>
                      <a:pt x="20652" y="723530"/>
                      <a:pt x="36361" y="718940"/>
                    </a:cubicBezTo>
                    <a:cubicBezTo>
                      <a:pt x="47594" y="715825"/>
                      <a:pt x="68209" y="711735"/>
                      <a:pt x="98209" y="706671"/>
                    </a:cubicBezTo>
                    <a:cubicBezTo>
                      <a:pt x="128208" y="701606"/>
                      <a:pt x="163032" y="695902"/>
                      <a:pt x="202679" y="689557"/>
                    </a:cubicBezTo>
                    <a:cubicBezTo>
                      <a:pt x="190665" y="666370"/>
                      <a:pt x="179748" y="642531"/>
                      <a:pt x="169930" y="618037"/>
                    </a:cubicBezTo>
                    <a:cubicBezTo>
                      <a:pt x="160113" y="593543"/>
                      <a:pt x="151434" y="568965"/>
                      <a:pt x="143896" y="544305"/>
                    </a:cubicBezTo>
                    <a:cubicBezTo>
                      <a:pt x="141115" y="537631"/>
                      <a:pt x="140127" y="531974"/>
                      <a:pt x="140933" y="527331"/>
                    </a:cubicBezTo>
                    <a:lnTo>
                      <a:pt x="101855" y="533633"/>
                    </a:lnTo>
                    <a:cubicBezTo>
                      <a:pt x="91680" y="535526"/>
                      <a:pt x="82038" y="529070"/>
                      <a:pt x="72930" y="514265"/>
                    </a:cubicBezTo>
                    <a:cubicBezTo>
                      <a:pt x="63823" y="499461"/>
                      <a:pt x="57418" y="482453"/>
                      <a:pt x="53717" y="463241"/>
                    </a:cubicBezTo>
                    <a:cubicBezTo>
                      <a:pt x="50017" y="444029"/>
                      <a:pt x="50695" y="425929"/>
                      <a:pt x="55754" y="408940"/>
                    </a:cubicBezTo>
                    <a:cubicBezTo>
                      <a:pt x="60811" y="391952"/>
                      <a:pt x="72947" y="381607"/>
                      <a:pt x="92158" y="377906"/>
                    </a:cubicBezTo>
                    <a:cubicBezTo>
                      <a:pt x="122686" y="372230"/>
                      <a:pt x="156919" y="366282"/>
                      <a:pt x="194856" y="360063"/>
                    </a:cubicBezTo>
                    <a:cubicBezTo>
                      <a:pt x="232794" y="353844"/>
                      <a:pt x="271628" y="348132"/>
                      <a:pt x="311358" y="342928"/>
                    </a:cubicBezTo>
                    <a:cubicBezTo>
                      <a:pt x="285194" y="329947"/>
                      <a:pt x="258583" y="318717"/>
                      <a:pt x="231529" y="309240"/>
                    </a:cubicBezTo>
                    <a:cubicBezTo>
                      <a:pt x="204475" y="299763"/>
                      <a:pt x="171596" y="288994"/>
                      <a:pt x="132891" y="276932"/>
                    </a:cubicBezTo>
                    <a:cubicBezTo>
                      <a:pt x="110647" y="270540"/>
                      <a:pt x="94582" y="258538"/>
                      <a:pt x="84696" y="240925"/>
                    </a:cubicBezTo>
                    <a:cubicBezTo>
                      <a:pt x="74809" y="223313"/>
                      <a:pt x="70170" y="203024"/>
                      <a:pt x="70778" y="180058"/>
                    </a:cubicBezTo>
                    <a:cubicBezTo>
                      <a:pt x="71387" y="157092"/>
                      <a:pt x="76270" y="133813"/>
                      <a:pt x="85429" y="110220"/>
                    </a:cubicBezTo>
                    <a:cubicBezTo>
                      <a:pt x="94586" y="86627"/>
                      <a:pt x="107374" y="65634"/>
                      <a:pt x="123790" y="47240"/>
                    </a:cubicBezTo>
                    <a:cubicBezTo>
                      <a:pt x="140205" y="28844"/>
                      <a:pt x="159561" y="15392"/>
                      <a:pt x="181859" y="6881"/>
                    </a:cubicBezTo>
                    <a:cubicBezTo>
                      <a:pt x="193007" y="2626"/>
                      <a:pt x="204587" y="344"/>
                      <a:pt x="216598" y="37"/>
                    </a:cubicBezTo>
                    <a:close/>
                    <a:moveTo>
                      <a:pt x="530623" y="472977"/>
                    </a:moveTo>
                    <a:cubicBezTo>
                      <a:pt x="489752" y="478265"/>
                      <a:pt x="448025" y="483616"/>
                      <a:pt x="405445" y="489030"/>
                    </a:cubicBezTo>
                    <a:cubicBezTo>
                      <a:pt x="362864" y="494444"/>
                      <a:pt x="319999" y="499878"/>
                      <a:pt x="276848" y="505333"/>
                    </a:cubicBezTo>
                    <a:cubicBezTo>
                      <a:pt x="286750" y="530967"/>
                      <a:pt x="295831" y="553223"/>
                      <a:pt x="304091" y="572100"/>
                    </a:cubicBezTo>
                    <a:cubicBezTo>
                      <a:pt x="312352" y="590978"/>
                      <a:pt x="322447" y="611441"/>
                      <a:pt x="334377" y="633486"/>
                    </a:cubicBezTo>
                    <a:cubicBezTo>
                      <a:pt x="339689" y="643413"/>
                      <a:pt x="338856" y="655507"/>
                      <a:pt x="331880" y="669771"/>
                    </a:cubicBezTo>
                    <a:cubicBezTo>
                      <a:pt x="354512" y="665820"/>
                      <a:pt x="377755" y="662396"/>
                      <a:pt x="401610" y="659502"/>
                    </a:cubicBezTo>
                    <a:cubicBezTo>
                      <a:pt x="425465" y="656608"/>
                      <a:pt x="449321" y="653712"/>
                      <a:pt x="473176" y="650818"/>
                    </a:cubicBezTo>
                    <a:cubicBezTo>
                      <a:pt x="470227" y="641866"/>
                      <a:pt x="470824" y="634372"/>
                      <a:pt x="474966" y="628338"/>
                    </a:cubicBezTo>
                    <a:cubicBezTo>
                      <a:pt x="486891" y="603396"/>
                      <a:pt x="496820" y="578601"/>
                      <a:pt x="504754" y="553952"/>
                    </a:cubicBezTo>
                    <a:cubicBezTo>
                      <a:pt x="512690" y="529303"/>
                      <a:pt x="521312" y="502311"/>
                      <a:pt x="530623" y="47297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88" name="任意多边形: 形状 87"/>
              <p:cNvSpPr/>
              <p:nvPr/>
            </p:nvSpPr>
            <p:spPr>
              <a:xfrm>
                <a:off x="3752598" y="3144570"/>
                <a:ext cx="621741" cy="884575"/>
              </a:xfrm>
              <a:custGeom>
                <a:avLst/>
                <a:gdLst>
                  <a:gd name="connsiteX0" fmla="*/ 526980 w 621741"/>
                  <a:gd name="connsiteY0" fmla="*/ 189 h 884575"/>
                  <a:gd name="connsiteX1" fmla="*/ 572463 w 621741"/>
                  <a:gd name="connsiteY1" fmla="*/ 22642 h 884575"/>
                  <a:gd name="connsiteX2" fmla="*/ 589424 w 621741"/>
                  <a:gd name="connsiteY2" fmla="*/ 78128 h 884575"/>
                  <a:gd name="connsiteX3" fmla="*/ 582509 w 621741"/>
                  <a:gd name="connsiteY3" fmla="*/ 136225 h 884575"/>
                  <a:gd name="connsiteX4" fmla="*/ 552818 w 621741"/>
                  <a:gd name="connsiteY4" fmla="*/ 165048 h 884575"/>
                  <a:gd name="connsiteX5" fmla="*/ 458960 w 621741"/>
                  <a:gd name="connsiteY5" fmla="*/ 174507 h 884575"/>
                  <a:gd name="connsiteX6" fmla="*/ 353511 w 621741"/>
                  <a:gd name="connsiteY6" fmla="*/ 189973 h 884575"/>
                  <a:gd name="connsiteX7" fmla="*/ 265473 w 621741"/>
                  <a:gd name="connsiteY7" fmla="*/ 208460 h 884575"/>
                  <a:gd name="connsiteX8" fmla="*/ 223978 w 621741"/>
                  <a:gd name="connsiteY8" fmla="*/ 228693 h 884575"/>
                  <a:gd name="connsiteX9" fmla="*/ 212600 w 621741"/>
                  <a:gd name="connsiteY9" fmla="*/ 284539 h 884575"/>
                  <a:gd name="connsiteX10" fmla="*/ 207982 w 621741"/>
                  <a:gd name="connsiteY10" fmla="*/ 362237 h 884575"/>
                  <a:gd name="connsiteX11" fmla="*/ 303110 w 621741"/>
                  <a:gd name="connsiteY11" fmla="*/ 346668 h 884575"/>
                  <a:gd name="connsiteX12" fmla="*/ 404473 w 621741"/>
                  <a:gd name="connsiteY12" fmla="*/ 334080 h 884575"/>
                  <a:gd name="connsiteX13" fmla="*/ 499248 w 621741"/>
                  <a:gd name="connsiteY13" fmla="*/ 325413 h 884575"/>
                  <a:gd name="connsiteX14" fmla="*/ 574609 w 621741"/>
                  <a:gd name="connsiteY14" fmla="*/ 321608 h 884575"/>
                  <a:gd name="connsiteX15" fmla="*/ 608790 w 621741"/>
                  <a:gd name="connsiteY15" fmla="*/ 342309 h 884575"/>
                  <a:gd name="connsiteX16" fmla="*/ 621641 w 621741"/>
                  <a:gd name="connsiteY16" fmla="*/ 388643 h 884575"/>
                  <a:gd name="connsiteX17" fmla="*/ 613182 w 621741"/>
                  <a:gd name="connsiteY17" fmla="*/ 437398 h 884575"/>
                  <a:gd name="connsiteX18" fmla="*/ 584888 w 621741"/>
                  <a:gd name="connsiteY18" fmla="*/ 461821 h 884575"/>
                  <a:gd name="connsiteX19" fmla="*/ 497934 w 621741"/>
                  <a:gd name="connsiteY19" fmla="*/ 471633 h 884575"/>
                  <a:gd name="connsiteX20" fmla="*/ 513252 w 621741"/>
                  <a:gd name="connsiteY20" fmla="*/ 563342 h 884575"/>
                  <a:gd name="connsiteX21" fmla="*/ 526193 w 621741"/>
                  <a:gd name="connsiteY21" fmla="*/ 657802 h 884575"/>
                  <a:gd name="connsiteX22" fmla="*/ 536131 w 621741"/>
                  <a:gd name="connsiteY22" fmla="*/ 746467 h 884575"/>
                  <a:gd name="connsiteX23" fmla="*/ 540728 w 621741"/>
                  <a:gd name="connsiteY23" fmla="*/ 820911 h 884575"/>
                  <a:gd name="connsiteX24" fmla="*/ 518214 w 621741"/>
                  <a:gd name="connsiteY24" fmla="*/ 865539 h 884575"/>
                  <a:gd name="connsiteX25" fmla="*/ 466814 w 621741"/>
                  <a:gd name="connsiteY25" fmla="*/ 879622 h 884575"/>
                  <a:gd name="connsiteX26" fmla="*/ 414639 w 621741"/>
                  <a:gd name="connsiteY26" fmla="*/ 871413 h 884575"/>
                  <a:gd name="connsiteX27" fmla="*/ 391510 w 621741"/>
                  <a:gd name="connsiteY27" fmla="*/ 849041 h 884575"/>
                  <a:gd name="connsiteX28" fmla="*/ 389415 w 621741"/>
                  <a:gd name="connsiteY28" fmla="*/ 773554 h 884575"/>
                  <a:gd name="connsiteX29" fmla="*/ 385337 w 621741"/>
                  <a:gd name="connsiteY29" fmla="*/ 682740 h 884575"/>
                  <a:gd name="connsiteX30" fmla="*/ 378191 w 621741"/>
                  <a:gd name="connsiteY30" fmla="*/ 585276 h 884575"/>
                  <a:gd name="connsiteX31" fmla="*/ 368732 w 621741"/>
                  <a:gd name="connsiteY31" fmla="*/ 491419 h 884575"/>
                  <a:gd name="connsiteX32" fmla="*/ 210838 w 621741"/>
                  <a:gd name="connsiteY32" fmla="*/ 518465 h 884575"/>
                  <a:gd name="connsiteX33" fmla="*/ 217732 w 621741"/>
                  <a:gd name="connsiteY33" fmla="*/ 612511 h 884575"/>
                  <a:gd name="connsiteX34" fmla="*/ 225836 w 621741"/>
                  <a:gd name="connsiteY34" fmla="*/ 699591 h 884575"/>
                  <a:gd name="connsiteX35" fmla="*/ 234645 w 621741"/>
                  <a:gd name="connsiteY35" fmla="*/ 772867 h 884575"/>
                  <a:gd name="connsiteX36" fmla="*/ 243660 w 621741"/>
                  <a:gd name="connsiteY36" fmla="*/ 825497 h 884575"/>
                  <a:gd name="connsiteX37" fmla="*/ 214472 w 621741"/>
                  <a:gd name="connsiteY37" fmla="*/ 861160 h 884575"/>
                  <a:gd name="connsiteX38" fmla="*/ 139509 w 621741"/>
                  <a:gd name="connsiteY38" fmla="*/ 882127 h 884575"/>
                  <a:gd name="connsiteX39" fmla="*/ 59433 w 621741"/>
                  <a:gd name="connsiteY39" fmla="*/ 880261 h 884575"/>
                  <a:gd name="connsiteX40" fmla="*/ 16619 w 621741"/>
                  <a:gd name="connsiteY40" fmla="*/ 847299 h 884575"/>
                  <a:gd name="connsiteX41" fmla="*/ 6869 w 621741"/>
                  <a:gd name="connsiteY41" fmla="*/ 761198 h 884575"/>
                  <a:gd name="connsiteX42" fmla="*/ 990 w 621741"/>
                  <a:gd name="connsiteY42" fmla="*/ 622383 h 884575"/>
                  <a:gd name="connsiteX43" fmla="*/ 196 w 621741"/>
                  <a:gd name="connsiteY43" fmla="*/ 459126 h 884575"/>
                  <a:gd name="connsiteX44" fmla="*/ 5701 w 621741"/>
                  <a:gd name="connsiteY44" fmla="*/ 299706 h 884575"/>
                  <a:gd name="connsiteX45" fmla="*/ 20426 w 621741"/>
                  <a:gd name="connsiteY45" fmla="*/ 172272 h 884575"/>
                  <a:gd name="connsiteX46" fmla="*/ 44669 w 621741"/>
                  <a:gd name="connsiteY46" fmla="*/ 104310 h 884575"/>
                  <a:gd name="connsiteX47" fmla="*/ 131870 w 621741"/>
                  <a:gd name="connsiteY47" fmla="*/ 62676 h 884575"/>
                  <a:gd name="connsiteX48" fmla="*/ 262884 w 621741"/>
                  <a:gd name="connsiteY48" fmla="*/ 32443 h 884575"/>
                  <a:gd name="connsiteX49" fmla="*/ 405764 w 621741"/>
                  <a:gd name="connsiteY49" fmla="*/ 11654 h 884575"/>
                  <a:gd name="connsiteX50" fmla="*/ 526980 w 621741"/>
                  <a:gd name="connsiteY50" fmla="*/ 189 h 88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21741" h="884574">
                    <a:moveTo>
                      <a:pt x="526980" y="189"/>
                    </a:moveTo>
                    <a:cubicBezTo>
                      <a:pt x="547499" y="-1315"/>
                      <a:pt x="562660" y="6169"/>
                      <a:pt x="572463" y="22642"/>
                    </a:cubicBezTo>
                    <a:cubicBezTo>
                      <a:pt x="582266" y="39114"/>
                      <a:pt x="587920" y="57609"/>
                      <a:pt x="589424" y="78128"/>
                    </a:cubicBezTo>
                    <a:cubicBezTo>
                      <a:pt x="590927" y="98647"/>
                      <a:pt x="588623" y="118013"/>
                      <a:pt x="582509" y="136225"/>
                    </a:cubicBezTo>
                    <a:cubicBezTo>
                      <a:pt x="576394" y="154437"/>
                      <a:pt x="566498" y="164045"/>
                      <a:pt x="552818" y="165048"/>
                    </a:cubicBezTo>
                    <a:cubicBezTo>
                      <a:pt x="526600" y="166970"/>
                      <a:pt x="495314" y="170123"/>
                      <a:pt x="458960" y="174507"/>
                    </a:cubicBezTo>
                    <a:cubicBezTo>
                      <a:pt x="422608" y="178891"/>
                      <a:pt x="387458" y="184047"/>
                      <a:pt x="353511" y="189973"/>
                    </a:cubicBezTo>
                    <a:cubicBezTo>
                      <a:pt x="319562" y="195900"/>
                      <a:pt x="290217" y="202062"/>
                      <a:pt x="265473" y="208460"/>
                    </a:cubicBezTo>
                    <a:cubicBezTo>
                      <a:pt x="240728" y="214859"/>
                      <a:pt x="226896" y="221603"/>
                      <a:pt x="223978" y="228693"/>
                    </a:cubicBezTo>
                    <a:cubicBezTo>
                      <a:pt x="219281" y="242790"/>
                      <a:pt x="215489" y="261405"/>
                      <a:pt x="212600" y="284539"/>
                    </a:cubicBezTo>
                    <a:cubicBezTo>
                      <a:pt x="209712" y="307672"/>
                      <a:pt x="208172" y="333572"/>
                      <a:pt x="207982" y="362237"/>
                    </a:cubicBezTo>
                    <a:cubicBezTo>
                      <a:pt x="237369" y="356645"/>
                      <a:pt x="269079" y="351454"/>
                      <a:pt x="303110" y="346668"/>
                    </a:cubicBezTo>
                    <a:cubicBezTo>
                      <a:pt x="337141" y="341881"/>
                      <a:pt x="370929" y="337684"/>
                      <a:pt x="404473" y="334080"/>
                    </a:cubicBezTo>
                    <a:cubicBezTo>
                      <a:pt x="438018" y="330475"/>
                      <a:pt x="469610" y="327586"/>
                      <a:pt x="499248" y="325413"/>
                    </a:cubicBezTo>
                    <a:cubicBezTo>
                      <a:pt x="528886" y="323240"/>
                      <a:pt x="554007" y="321972"/>
                      <a:pt x="574609" y="321608"/>
                    </a:cubicBezTo>
                    <a:cubicBezTo>
                      <a:pt x="589513" y="321661"/>
                      <a:pt x="600906" y="328562"/>
                      <a:pt x="608790" y="342309"/>
                    </a:cubicBezTo>
                    <a:cubicBezTo>
                      <a:pt x="616675" y="356058"/>
                      <a:pt x="620958" y="371502"/>
                      <a:pt x="621641" y="388643"/>
                    </a:cubicBezTo>
                    <a:cubicBezTo>
                      <a:pt x="622325" y="405784"/>
                      <a:pt x="619505" y="422035"/>
                      <a:pt x="613182" y="437398"/>
                    </a:cubicBezTo>
                    <a:cubicBezTo>
                      <a:pt x="606858" y="452760"/>
                      <a:pt x="597427" y="460902"/>
                      <a:pt x="584888" y="461821"/>
                    </a:cubicBezTo>
                    <a:lnTo>
                      <a:pt x="497934" y="471633"/>
                    </a:lnTo>
                    <a:cubicBezTo>
                      <a:pt x="503526" y="501021"/>
                      <a:pt x="508632" y="531591"/>
                      <a:pt x="513252" y="563342"/>
                    </a:cubicBezTo>
                    <a:cubicBezTo>
                      <a:pt x="517871" y="595093"/>
                      <a:pt x="522185" y="626580"/>
                      <a:pt x="526193" y="657802"/>
                    </a:cubicBezTo>
                    <a:cubicBezTo>
                      <a:pt x="530201" y="689026"/>
                      <a:pt x="533514" y="718581"/>
                      <a:pt x="536131" y="746467"/>
                    </a:cubicBezTo>
                    <a:cubicBezTo>
                      <a:pt x="538749" y="774354"/>
                      <a:pt x="540281" y="799169"/>
                      <a:pt x="540728" y="820911"/>
                    </a:cubicBezTo>
                    <a:cubicBezTo>
                      <a:pt x="541093" y="841514"/>
                      <a:pt x="533588" y="856389"/>
                      <a:pt x="518214" y="865539"/>
                    </a:cubicBezTo>
                    <a:cubicBezTo>
                      <a:pt x="502840" y="874688"/>
                      <a:pt x="485706" y="879383"/>
                      <a:pt x="466814" y="879622"/>
                    </a:cubicBezTo>
                    <a:cubicBezTo>
                      <a:pt x="447922" y="879860"/>
                      <a:pt x="430529" y="877124"/>
                      <a:pt x="414639" y="871413"/>
                    </a:cubicBezTo>
                    <a:cubicBezTo>
                      <a:pt x="398748" y="865701"/>
                      <a:pt x="391039" y="858244"/>
                      <a:pt x="391510" y="849041"/>
                    </a:cubicBezTo>
                    <a:cubicBezTo>
                      <a:pt x="391063" y="827299"/>
                      <a:pt x="390364" y="802136"/>
                      <a:pt x="389415" y="773554"/>
                    </a:cubicBezTo>
                    <a:cubicBezTo>
                      <a:pt x="388466" y="744972"/>
                      <a:pt x="387106" y="714701"/>
                      <a:pt x="385337" y="682740"/>
                    </a:cubicBezTo>
                    <a:cubicBezTo>
                      <a:pt x="383566" y="650781"/>
                      <a:pt x="381185" y="618292"/>
                      <a:pt x="378191" y="585276"/>
                    </a:cubicBezTo>
                    <a:cubicBezTo>
                      <a:pt x="375198" y="552259"/>
                      <a:pt x="372045" y="520974"/>
                      <a:pt x="368732" y="491419"/>
                    </a:cubicBezTo>
                    <a:lnTo>
                      <a:pt x="210838" y="518465"/>
                    </a:lnTo>
                    <a:cubicBezTo>
                      <a:pt x="213178" y="550384"/>
                      <a:pt x="215476" y="581733"/>
                      <a:pt x="217732" y="612511"/>
                    </a:cubicBezTo>
                    <a:cubicBezTo>
                      <a:pt x="219989" y="643289"/>
                      <a:pt x="222690" y="672316"/>
                      <a:pt x="225836" y="699591"/>
                    </a:cubicBezTo>
                    <a:cubicBezTo>
                      <a:pt x="228981" y="726866"/>
                      <a:pt x="231918" y="751290"/>
                      <a:pt x="234645" y="772867"/>
                    </a:cubicBezTo>
                    <a:cubicBezTo>
                      <a:pt x="237373" y="794441"/>
                      <a:pt x="240378" y="811985"/>
                      <a:pt x="243660" y="825497"/>
                    </a:cubicBezTo>
                    <a:cubicBezTo>
                      <a:pt x="245803" y="839093"/>
                      <a:pt x="236073" y="850980"/>
                      <a:pt x="214472" y="861160"/>
                    </a:cubicBezTo>
                    <a:cubicBezTo>
                      <a:pt x="192870" y="871338"/>
                      <a:pt x="167882" y="878328"/>
                      <a:pt x="139509" y="882127"/>
                    </a:cubicBezTo>
                    <a:cubicBezTo>
                      <a:pt x="111135" y="885926"/>
                      <a:pt x="84444" y="885304"/>
                      <a:pt x="59433" y="880261"/>
                    </a:cubicBezTo>
                    <a:cubicBezTo>
                      <a:pt x="34424" y="875218"/>
                      <a:pt x="20152" y="864231"/>
                      <a:pt x="16619" y="847299"/>
                    </a:cubicBezTo>
                    <a:cubicBezTo>
                      <a:pt x="13085" y="830367"/>
                      <a:pt x="9834" y="801667"/>
                      <a:pt x="6869" y="761198"/>
                    </a:cubicBezTo>
                    <a:cubicBezTo>
                      <a:pt x="3901" y="720731"/>
                      <a:pt x="1942" y="674458"/>
                      <a:pt x="990" y="622383"/>
                    </a:cubicBezTo>
                    <a:cubicBezTo>
                      <a:pt x="37" y="570306"/>
                      <a:pt x="-227" y="515888"/>
                      <a:pt x="196" y="459126"/>
                    </a:cubicBezTo>
                    <a:cubicBezTo>
                      <a:pt x="619" y="402365"/>
                      <a:pt x="2454" y="349225"/>
                      <a:pt x="5701" y="299706"/>
                    </a:cubicBezTo>
                    <a:cubicBezTo>
                      <a:pt x="8947" y="250187"/>
                      <a:pt x="13855" y="207709"/>
                      <a:pt x="20426" y="172272"/>
                    </a:cubicBezTo>
                    <a:cubicBezTo>
                      <a:pt x="26997" y="136836"/>
                      <a:pt x="35078" y="114181"/>
                      <a:pt x="44669" y="104310"/>
                    </a:cubicBezTo>
                    <a:cubicBezTo>
                      <a:pt x="62962" y="88070"/>
                      <a:pt x="92029" y="74192"/>
                      <a:pt x="131870" y="62676"/>
                    </a:cubicBezTo>
                    <a:cubicBezTo>
                      <a:pt x="171711" y="51159"/>
                      <a:pt x="215382" y="41082"/>
                      <a:pt x="262884" y="32443"/>
                    </a:cubicBezTo>
                    <a:cubicBezTo>
                      <a:pt x="310385" y="23803"/>
                      <a:pt x="358012" y="16873"/>
                      <a:pt x="405764" y="11654"/>
                    </a:cubicBezTo>
                    <a:cubicBezTo>
                      <a:pt x="453517" y="6434"/>
                      <a:pt x="493922" y="2612"/>
                      <a:pt x="526980" y="1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89" name="任意多边形: 形状 88"/>
              <p:cNvSpPr/>
              <p:nvPr/>
            </p:nvSpPr>
            <p:spPr>
              <a:xfrm>
                <a:off x="4555867" y="3193111"/>
                <a:ext cx="762693" cy="944282"/>
              </a:xfrm>
              <a:custGeom>
                <a:avLst/>
                <a:gdLst>
                  <a:gd name="connsiteX0" fmla="*/ 267876 w 762693"/>
                  <a:gd name="connsiteY0" fmla="*/ 953 h 944282"/>
                  <a:gd name="connsiteX1" fmla="*/ 318940 w 762693"/>
                  <a:gd name="connsiteY1" fmla="*/ 5982 h 944282"/>
                  <a:gd name="connsiteX2" fmla="*/ 370025 w 762693"/>
                  <a:gd name="connsiteY2" fmla="*/ 31863 h 944282"/>
                  <a:gd name="connsiteX3" fmla="*/ 412140 w 762693"/>
                  <a:gd name="connsiteY3" fmla="*/ 69836 h 944282"/>
                  <a:gd name="connsiteX4" fmla="*/ 434637 w 762693"/>
                  <a:gd name="connsiteY4" fmla="*/ 112586 h 944282"/>
                  <a:gd name="connsiteX5" fmla="*/ 427778 w 762693"/>
                  <a:gd name="connsiteY5" fmla="*/ 151783 h 944282"/>
                  <a:gd name="connsiteX6" fmla="*/ 405036 w 762693"/>
                  <a:gd name="connsiteY6" fmla="*/ 186665 h 944282"/>
                  <a:gd name="connsiteX7" fmla="*/ 384429 w 762693"/>
                  <a:gd name="connsiteY7" fmla="*/ 218336 h 944282"/>
                  <a:gd name="connsiteX8" fmla="*/ 410632 w 762693"/>
                  <a:gd name="connsiteY8" fmla="*/ 224192 h 944282"/>
                  <a:gd name="connsiteX9" fmla="*/ 437694 w 762693"/>
                  <a:gd name="connsiteY9" fmla="*/ 231544 h 944282"/>
                  <a:gd name="connsiteX10" fmla="*/ 450428 w 762693"/>
                  <a:gd name="connsiteY10" fmla="*/ 186995 h 944282"/>
                  <a:gd name="connsiteX11" fmla="*/ 458689 w 762693"/>
                  <a:gd name="connsiteY11" fmla="*/ 158917 h 944282"/>
                  <a:gd name="connsiteX12" fmla="*/ 486412 w 762693"/>
                  <a:gd name="connsiteY12" fmla="*/ 133601 h 944282"/>
                  <a:gd name="connsiteX13" fmla="*/ 532124 w 762693"/>
                  <a:gd name="connsiteY13" fmla="*/ 132754 h 944282"/>
                  <a:gd name="connsiteX14" fmla="*/ 572512 w 762693"/>
                  <a:gd name="connsiteY14" fmla="*/ 153834 h 944282"/>
                  <a:gd name="connsiteX15" fmla="*/ 585756 w 762693"/>
                  <a:gd name="connsiteY15" fmla="*/ 193438 h 944282"/>
                  <a:gd name="connsiteX16" fmla="*/ 569467 w 762693"/>
                  <a:gd name="connsiteY16" fmla="*/ 267344 h 944282"/>
                  <a:gd name="connsiteX17" fmla="*/ 662793 w 762693"/>
                  <a:gd name="connsiteY17" fmla="*/ 295857 h 944282"/>
                  <a:gd name="connsiteX18" fmla="*/ 740502 w 762693"/>
                  <a:gd name="connsiteY18" fmla="*/ 321391 h 944282"/>
                  <a:gd name="connsiteX19" fmla="*/ 761861 w 762693"/>
                  <a:gd name="connsiteY19" fmla="*/ 347408 h 944282"/>
                  <a:gd name="connsiteX20" fmla="*/ 757784 w 762693"/>
                  <a:gd name="connsiteY20" fmla="*/ 387992 h 944282"/>
                  <a:gd name="connsiteX21" fmla="*/ 737394 w 762693"/>
                  <a:gd name="connsiteY21" fmla="*/ 423514 h 944282"/>
                  <a:gd name="connsiteX22" fmla="*/ 709817 w 762693"/>
                  <a:gd name="connsiteY22" fmla="*/ 434340 h 944282"/>
                  <a:gd name="connsiteX23" fmla="*/ 632165 w 762693"/>
                  <a:gd name="connsiteY23" fmla="*/ 413244 h 944282"/>
                  <a:gd name="connsiteX24" fmla="*/ 542427 w 762693"/>
                  <a:gd name="connsiteY24" fmla="*/ 390128 h 944282"/>
                  <a:gd name="connsiteX25" fmla="*/ 528696 w 762693"/>
                  <a:gd name="connsiteY25" fmla="*/ 454620 h 944282"/>
                  <a:gd name="connsiteX26" fmla="*/ 513149 w 762693"/>
                  <a:gd name="connsiteY26" fmla="*/ 521147 h 944282"/>
                  <a:gd name="connsiteX27" fmla="*/ 598238 w 762693"/>
                  <a:gd name="connsiteY27" fmla="*/ 547421 h 944282"/>
                  <a:gd name="connsiteX28" fmla="*/ 670066 w 762693"/>
                  <a:gd name="connsiteY28" fmla="*/ 571358 h 944282"/>
                  <a:gd name="connsiteX29" fmla="*/ 689659 w 762693"/>
                  <a:gd name="connsiteY29" fmla="*/ 596895 h 944282"/>
                  <a:gd name="connsiteX30" fmla="*/ 684994 w 762693"/>
                  <a:gd name="connsiteY30" fmla="*/ 637319 h 944282"/>
                  <a:gd name="connsiteX31" fmla="*/ 665192 w 762693"/>
                  <a:gd name="connsiteY31" fmla="*/ 673000 h 944282"/>
                  <a:gd name="connsiteX32" fmla="*/ 639380 w 762693"/>
                  <a:gd name="connsiteY32" fmla="*/ 684307 h 944282"/>
                  <a:gd name="connsiteX33" fmla="*/ 566862 w 762693"/>
                  <a:gd name="connsiteY33" fmla="*/ 665236 h 944282"/>
                  <a:gd name="connsiteX34" fmla="*/ 484932 w 762693"/>
                  <a:gd name="connsiteY34" fmla="*/ 643609 h 944282"/>
                  <a:gd name="connsiteX35" fmla="*/ 470235 w 762693"/>
                  <a:gd name="connsiteY35" fmla="*/ 704681 h 944282"/>
                  <a:gd name="connsiteX36" fmla="*/ 456599 w 762693"/>
                  <a:gd name="connsiteY36" fmla="*/ 757198 h 944282"/>
                  <a:gd name="connsiteX37" fmla="*/ 572592 w 762693"/>
                  <a:gd name="connsiteY37" fmla="*/ 783657 h 944282"/>
                  <a:gd name="connsiteX38" fmla="*/ 665053 w 762693"/>
                  <a:gd name="connsiteY38" fmla="*/ 803723 h 944282"/>
                  <a:gd name="connsiteX39" fmla="*/ 682722 w 762693"/>
                  <a:gd name="connsiteY39" fmla="*/ 829370 h 944282"/>
                  <a:gd name="connsiteX40" fmla="*/ 680684 w 762693"/>
                  <a:gd name="connsiteY40" fmla="*/ 878720 h 944282"/>
                  <a:gd name="connsiteX41" fmla="*/ 662125 w 762693"/>
                  <a:gd name="connsiteY41" fmla="*/ 926109 h 944282"/>
                  <a:gd name="connsiteX42" fmla="*/ 632041 w 762693"/>
                  <a:gd name="connsiteY42" fmla="*/ 943836 h 944282"/>
                  <a:gd name="connsiteX43" fmla="*/ 550169 w 762693"/>
                  <a:gd name="connsiteY43" fmla="*/ 926645 h 944282"/>
                  <a:gd name="connsiteX44" fmla="*/ 442572 w 762693"/>
                  <a:gd name="connsiteY44" fmla="*/ 901835 h 944282"/>
                  <a:gd name="connsiteX45" fmla="*/ 321764 w 762693"/>
                  <a:gd name="connsiteY45" fmla="*/ 872173 h 944282"/>
                  <a:gd name="connsiteX46" fmla="*/ 202025 w 762693"/>
                  <a:gd name="connsiteY46" fmla="*/ 840906 h 944282"/>
                  <a:gd name="connsiteX47" fmla="*/ 97043 w 762693"/>
                  <a:gd name="connsiteY47" fmla="*/ 811122 h 944282"/>
                  <a:gd name="connsiteX48" fmla="*/ 20349 w 762693"/>
                  <a:gd name="connsiteY48" fmla="*/ 786495 h 944282"/>
                  <a:gd name="connsiteX49" fmla="*/ 269 w 762693"/>
                  <a:gd name="connsiteY49" fmla="*/ 755773 h 944282"/>
                  <a:gd name="connsiteX50" fmla="*/ 6316 w 762693"/>
                  <a:gd name="connsiteY50" fmla="*/ 705615 h 944282"/>
                  <a:gd name="connsiteX51" fmla="*/ 28942 w 762693"/>
                  <a:gd name="connsiteY51" fmla="*/ 661859 h 944282"/>
                  <a:gd name="connsiteX52" fmla="*/ 60420 w 762693"/>
                  <a:gd name="connsiteY52" fmla="*/ 648301 h 944282"/>
                  <a:gd name="connsiteX53" fmla="*/ 157275 w 762693"/>
                  <a:gd name="connsiteY53" fmla="*/ 677773 h 944282"/>
                  <a:gd name="connsiteX54" fmla="*/ 287713 w 762693"/>
                  <a:gd name="connsiteY54" fmla="*/ 713842 h 944282"/>
                  <a:gd name="connsiteX55" fmla="*/ 304718 w 762693"/>
                  <a:gd name="connsiteY55" fmla="*/ 662873 h 944282"/>
                  <a:gd name="connsiteX56" fmla="*/ 323962 w 762693"/>
                  <a:gd name="connsiteY56" fmla="*/ 603668 h 944282"/>
                  <a:gd name="connsiteX57" fmla="*/ 236366 w 762693"/>
                  <a:gd name="connsiteY57" fmla="*/ 584292 h 944282"/>
                  <a:gd name="connsiteX58" fmla="*/ 158183 w 762693"/>
                  <a:gd name="connsiteY58" fmla="*/ 567473 h 944282"/>
                  <a:gd name="connsiteX59" fmla="*/ 140036 w 762693"/>
                  <a:gd name="connsiteY59" fmla="*/ 543591 h 944282"/>
                  <a:gd name="connsiteX60" fmla="*/ 140953 w 762693"/>
                  <a:gd name="connsiteY60" fmla="*/ 498359 h 944282"/>
                  <a:gd name="connsiteX61" fmla="*/ 158074 w 762693"/>
                  <a:gd name="connsiteY61" fmla="*/ 456265 h 944282"/>
                  <a:gd name="connsiteX62" fmla="*/ 188856 w 762693"/>
                  <a:gd name="connsiteY62" fmla="*/ 440623 h 944282"/>
                  <a:gd name="connsiteX63" fmla="*/ 268216 w 762693"/>
                  <a:gd name="connsiteY63" fmla="*/ 457761 h 944282"/>
                  <a:gd name="connsiteX64" fmla="*/ 362550 w 762693"/>
                  <a:gd name="connsiteY64" fmla="*/ 480232 h 944282"/>
                  <a:gd name="connsiteX65" fmla="*/ 400601 w 762693"/>
                  <a:gd name="connsiteY65" fmla="*/ 354123 h 944282"/>
                  <a:gd name="connsiteX66" fmla="*/ 314931 w 762693"/>
                  <a:gd name="connsiteY66" fmla="*/ 334638 h 944282"/>
                  <a:gd name="connsiteX67" fmla="*/ 295718 w 762693"/>
                  <a:gd name="connsiteY67" fmla="*/ 370479 h 944282"/>
                  <a:gd name="connsiteX68" fmla="*/ 275227 w 762693"/>
                  <a:gd name="connsiteY68" fmla="*/ 411026 h 944282"/>
                  <a:gd name="connsiteX69" fmla="*/ 240444 w 762693"/>
                  <a:gd name="connsiteY69" fmla="*/ 434424 h 944282"/>
                  <a:gd name="connsiteX70" fmla="*/ 186067 w 762693"/>
                  <a:gd name="connsiteY70" fmla="*/ 432285 h 944282"/>
                  <a:gd name="connsiteX71" fmla="*/ 125308 w 762693"/>
                  <a:gd name="connsiteY71" fmla="*/ 409461 h 944282"/>
                  <a:gd name="connsiteX72" fmla="*/ 72394 w 762693"/>
                  <a:gd name="connsiteY72" fmla="*/ 371713 h 944282"/>
                  <a:gd name="connsiteX73" fmla="*/ 42300 w 762693"/>
                  <a:gd name="connsiteY73" fmla="*/ 324371 h 944282"/>
                  <a:gd name="connsiteX74" fmla="*/ 48506 w 762693"/>
                  <a:gd name="connsiteY74" fmla="*/ 273627 h 944282"/>
                  <a:gd name="connsiteX75" fmla="*/ 119079 w 762693"/>
                  <a:gd name="connsiteY75" fmla="*/ 162670 h 944282"/>
                  <a:gd name="connsiteX76" fmla="*/ 226302 w 762693"/>
                  <a:gd name="connsiteY76" fmla="*/ 23769 h 944282"/>
                  <a:gd name="connsiteX77" fmla="*/ 267876 w 762693"/>
                  <a:gd name="connsiteY77" fmla="*/ 953 h 944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762693" h="944281">
                    <a:moveTo>
                      <a:pt x="267876" y="953"/>
                    </a:moveTo>
                    <a:cubicBezTo>
                      <a:pt x="284484" y="-1273"/>
                      <a:pt x="301505" y="403"/>
                      <a:pt x="318940" y="5982"/>
                    </a:cubicBezTo>
                    <a:cubicBezTo>
                      <a:pt x="336376" y="11561"/>
                      <a:pt x="353404" y="20188"/>
                      <a:pt x="370025" y="31863"/>
                    </a:cubicBezTo>
                    <a:cubicBezTo>
                      <a:pt x="386646" y="43538"/>
                      <a:pt x="400684" y="56195"/>
                      <a:pt x="412140" y="69836"/>
                    </a:cubicBezTo>
                    <a:cubicBezTo>
                      <a:pt x="423595" y="83476"/>
                      <a:pt x="431094" y="97727"/>
                      <a:pt x="434637" y="112586"/>
                    </a:cubicBezTo>
                    <a:cubicBezTo>
                      <a:pt x="438180" y="127446"/>
                      <a:pt x="435894" y="140511"/>
                      <a:pt x="427778" y="151783"/>
                    </a:cubicBezTo>
                    <a:cubicBezTo>
                      <a:pt x="419449" y="163839"/>
                      <a:pt x="411869" y="175466"/>
                      <a:pt x="405036" y="186665"/>
                    </a:cubicBezTo>
                    <a:cubicBezTo>
                      <a:pt x="398203" y="197863"/>
                      <a:pt x="391335" y="208421"/>
                      <a:pt x="384429" y="218336"/>
                    </a:cubicBezTo>
                    <a:cubicBezTo>
                      <a:pt x="393270" y="219896"/>
                      <a:pt x="402005" y="221848"/>
                      <a:pt x="410632" y="224192"/>
                    </a:cubicBezTo>
                    <a:cubicBezTo>
                      <a:pt x="419261" y="226537"/>
                      <a:pt x="428281" y="228987"/>
                      <a:pt x="437694" y="231544"/>
                    </a:cubicBezTo>
                    <a:cubicBezTo>
                      <a:pt x="442382" y="214287"/>
                      <a:pt x="446627" y="199438"/>
                      <a:pt x="450428" y="186995"/>
                    </a:cubicBezTo>
                    <a:cubicBezTo>
                      <a:pt x="454231" y="174551"/>
                      <a:pt x="456983" y="165192"/>
                      <a:pt x="458689" y="158917"/>
                    </a:cubicBezTo>
                    <a:cubicBezTo>
                      <a:pt x="462098" y="146367"/>
                      <a:pt x="471339" y="137929"/>
                      <a:pt x="486412" y="133601"/>
                    </a:cubicBezTo>
                    <a:cubicBezTo>
                      <a:pt x="501485" y="129273"/>
                      <a:pt x="516722" y="128991"/>
                      <a:pt x="532124" y="132754"/>
                    </a:cubicBezTo>
                    <a:cubicBezTo>
                      <a:pt x="547526" y="136518"/>
                      <a:pt x="560988" y="143544"/>
                      <a:pt x="572512" y="153834"/>
                    </a:cubicBezTo>
                    <a:cubicBezTo>
                      <a:pt x="584035" y="164124"/>
                      <a:pt x="588449" y="177325"/>
                      <a:pt x="585756" y="193438"/>
                    </a:cubicBezTo>
                    <a:lnTo>
                      <a:pt x="569467" y="267344"/>
                    </a:lnTo>
                    <a:cubicBezTo>
                      <a:pt x="602198" y="277078"/>
                      <a:pt x="633307" y="286583"/>
                      <a:pt x="662793" y="295857"/>
                    </a:cubicBezTo>
                    <a:cubicBezTo>
                      <a:pt x="692279" y="305131"/>
                      <a:pt x="718182" y="313642"/>
                      <a:pt x="740502" y="321391"/>
                    </a:cubicBezTo>
                    <a:cubicBezTo>
                      <a:pt x="752840" y="325585"/>
                      <a:pt x="759959" y="334257"/>
                      <a:pt x="761861" y="347408"/>
                    </a:cubicBezTo>
                    <a:cubicBezTo>
                      <a:pt x="763763" y="360558"/>
                      <a:pt x="762404" y="374087"/>
                      <a:pt x="757784" y="387992"/>
                    </a:cubicBezTo>
                    <a:cubicBezTo>
                      <a:pt x="753164" y="401898"/>
                      <a:pt x="746368" y="413737"/>
                      <a:pt x="737394" y="423514"/>
                    </a:cubicBezTo>
                    <a:cubicBezTo>
                      <a:pt x="728422" y="433288"/>
                      <a:pt x="719230" y="436897"/>
                      <a:pt x="709817" y="434340"/>
                    </a:cubicBezTo>
                    <a:cubicBezTo>
                      <a:pt x="686287" y="427947"/>
                      <a:pt x="660401" y="420915"/>
                      <a:pt x="632165" y="413244"/>
                    </a:cubicBezTo>
                    <a:cubicBezTo>
                      <a:pt x="603927" y="405572"/>
                      <a:pt x="574015" y="397867"/>
                      <a:pt x="542427" y="390128"/>
                    </a:cubicBezTo>
                    <a:cubicBezTo>
                      <a:pt x="538455" y="410947"/>
                      <a:pt x="533879" y="432445"/>
                      <a:pt x="528696" y="454620"/>
                    </a:cubicBezTo>
                    <a:cubicBezTo>
                      <a:pt x="523513" y="476795"/>
                      <a:pt x="518331" y="498971"/>
                      <a:pt x="513149" y="521147"/>
                    </a:cubicBezTo>
                    <a:cubicBezTo>
                      <a:pt x="542742" y="530028"/>
                      <a:pt x="571105" y="538787"/>
                      <a:pt x="598238" y="547421"/>
                    </a:cubicBezTo>
                    <a:cubicBezTo>
                      <a:pt x="625371" y="556057"/>
                      <a:pt x="649313" y="564035"/>
                      <a:pt x="670066" y="571358"/>
                    </a:cubicBezTo>
                    <a:cubicBezTo>
                      <a:pt x="681618" y="575338"/>
                      <a:pt x="688149" y="583851"/>
                      <a:pt x="689659" y="596895"/>
                    </a:cubicBezTo>
                    <a:cubicBezTo>
                      <a:pt x="691168" y="609939"/>
                      <a:pt x="689613" y="623414"/>
                      <a:pt x="684994" y="637319"/>
                    </a:cubicBezTo>
                    <a:cubicBezTo>
                      <a:pt x="680373" y="651225"/>
                      <a:pt x="673773" y="663118"/>
                      <a:pt x="665192" y="673000"/>
                    </a:cubicBezTo>
                    <a:cubicBezTo>
                      <a:pt x="656612" y="682882"/>
                      <a:pt x="648007" y="686650"/>
                      <a:pt x="639380" y="684307"/>
                    </a:cubicBezTo>
                    <a:cubicBezTo>
                      <a:pt x="617417" y="678339"/>
                      <a:pt x="593244" y="671984"/>
                      <a:pt x="566862" y="665236"/>
                    </a:cubicBezTo>
                    <a:cubicBezTo>
                      <a:pt x="540480" y="658490"/>
                      <a:pt x="513169" y="651281"/>
                      <a:pt x="484932" y="643609"/>
                    </a:cubicBezTo>
                    <a:cubicBezTo>
                      <a:pt x="479963" y="665001"/>
                      <a:pt x="475064" y="685358"/>
                      <a:pt x="470235" y="704681"/>
                    </a:cubicBezTo>
                    <a:cubicBezTo>
                      <a:pt x="465407" y="724005"/>
                      <a:pt x="460860" y="741510"/>
                      <a:pt x="456599" y="757198"/>
                    </a:cubicBezTo>
                    <a:cubicBezTo>
                      <a:pt x="497813" y="766710"/>
                      <a:pt x="536477" y="775530"/>
                      <a:pt x="572592" y="783657"/>
                    </a:cubicBezTo>
                    <a:cubicBezTo>
                      <a:pt x="608707" y="791785"/>
                      <a:pt x="639527" y="798473"/>
                      <a:pt x="665053" y="803723"/>
                    </a:cubicBezTo>
                    <a:cubicBezTo>
                      <a:pt x="674679" y="805496"/>
                      <a:pt x="680567" y="814044"/>
                      <a:pt x="682722" y="829370"/>
                    </a:cubicBezTo>
                    <a:cubicBezTo>
                      <a:pt x="684875" y="844695"/>
                      <a:pt x="684197" y="861144"/>
                      <a:pt x="680684" y="878720"/>
                    </a:cubicBezTo>
                    <a:cubicBezTo>
                      <a:pt x="677173" y="896296"/>
                      <a:pt x="670986" y="912092"/>
                      <a:pt x="662125" y="926109"/>
                    </a:cubicBezTo>
                    <a:cubicBezTo>
                      <a:pt x="653263" y="940125"/>
                      <a:pt x="643235" y="946034"/>
                      <a:pt x="632041" y="943836"/>
                    </a:cubicBezTo>
                    <a:cubicBezTo>
                      <a:pt x="610437" y="939650"/>
                      <a:pt x="583146" y="933921"/>
                      <a:pt x="550169" y="926645"/>
                    </a:cubicBezTo>
                    <a:cubicBezTo>
                      <a:pt x="517192" y="919371"/>
                      <a:pt x="481326" y="911101"/>
                      <a:pt x="442572" y="901835"/>
                    </a:cubicBezTo>
                    <a:cubicBezTo>
                      <a:pt x="403818" y="892571"/>
                      <a:pt x="363549" y="882684"/>
                      <a:pt x="321764" y="872173"/>
                    </a:cubicBezTo>
                    <a:cubicBezTo>
                      <a:pt x="279980" y="861664"/>
                      <a:pt x="240066" y="851241"/>
                      <a:pt x="202025" y="840906"/>
                    </a:cubicBezTo>
                    <a:cubicBezTo>
                      <a:pt x="163983" y="830571"/>
                      <a:pt x="128989" y="820643"/>
                      <a:pt x="97043" y="811122"/>
                    </a:cubicBezTo>
                    <a:cubicBezTo>
                      <a:pt x="65096" y="801601"/>
                      <a:pt x="39532" y="793391"/>
                      <a:pt x="20349" y="786495"/>
                    </a:cubicBezTo>
                    <a:cubicBezTo>
                      <a:pt x="8013" y="782302"/>
                      <a:pt x="1319" y="772061"/>
                      <a:pt x="269" y="755773"/>
                    </a:cubicBezTo>
                    <a:cubicBezTo>
                      <a:pt x="-779" y="739484"/>
                      <a:pt x="1236" y="722766"/>
                      <a:pt x="6316" y="705615"/>
                    </a:cubicBezTo>
                    <a:cubicBezTo>
                      <a:pt x="11396" y="688466"/>
                      <a:pt x="18938" y="673881"/>
                      <a:pt x="28942" y="661859"/>
                    </a:cubicBezTo>
                    <a:cubicBezTo>
                      <a:pt x="38947" y="649837"/>
                      <a:pt x="49440" y="645318"/>
                      <a:pt x="60420" y="648301"/>
                    </a:cubicBezTo>
                    <a:cubicBezTo>
                      <a:pt x="85093" y="656689"/>
                      <a:pt x="117379" y="666513"/>
                      <a:pt x="157275" y="677773"/>
                    </a:cubicBezTo>
                    <a:cubicBezTo>
                      <a:pt x="197171" y="689033"/>
                      <a:pt x="240650" y="701056"/>
                      <a:pt x="287713" y="713842"/>
                    </a:cubicBezTo>
                    <a:cubicBezTo>
                      <a:pt x="293543" y="698581"/>
                      <a:pt x="299212" y="681591"/>
                      <a:pt x="304718" y="662873"/>
                    </a:cubicBezTo>
                    <a:cubicBezTo>
                      <a:pt x="310224" y="644155"/>
                      <a:pt x="316640" y="624419"/>
                      <a:pt x="323962" y="603668"/>
                    </a:cubicBezTo>
                    <a:cubicBezTo>
                      <a:pt x="293729" y="597139"/>
                      <a:pt x="264531" y="590681"/>
                      <a:pt x="236366" y="584292"/>
                    </a:cubicBezTo>
                    <a:cubicBezTo>
                      <a:pt x="208202" y="577904"/>
                      <a:pt x="182141" y="572297"/>
                      <a:pt x="158183" y="567473"/>
                    </a:cubicBezTo>
                    <a:cubicBezTo>
                      <a:pt x="148558" y="565701"/>
                      <a:pt x="142509" y="557739"/>
                      <a:pt x="140036" y="543591"/>
                    </a:cubicBezTo>
                    <a:cubicBezTo>
                      <a:pt x="137562" y="529443"/>
                      <a:pt x="137868" y="514366"/>
                      <a:pt x="140953" y="498359"/>
                    </a:cubicBezTo>
                    <a:cubicBezTo>
                      <a:pt x="144039" y="482352"/>
                      <a:pt x="149746" y="468321"/>
                      <a:pt x="158074" y="456265"/>
                    </a:cubicBezTo>
                    <a:cubicBezTo>
                      <a:pt x="166403" y="444210"/>
                      <a:pt x="176664" y="438996"/>
                      <a:pt x="188856" y="440623"/>
                    </a:cubicBezTo>
                    <a:cubicBezTo>
                      <a:pt x="212028" y="445234"/>
                      <a:pt x="238482" y="450947"/>
                      <a:pt x="268216" y="457761"/>
                    </a:cubicBezTo>
                    <a:cubicBezTo>
                      <a:pt x="297948" y="464576"/>
                      <a:pt x="329394" y="472066"/>
                      <a:pt x="362550" y="480232"/>
                    </a:cubicBezTo>
                    <a:lnTo>
                      <a:pt x="400601" y="354123"/>
                    </a:lnTo>
                    <a:lnTo>
                      <a:pt x="314931" y="334638"/>
                    </a:lnTo>
                    <a:cubicBezTo>
                      <a:pt x="308384" y="346335"/>
                      <a:pt x="301979" y="358283"/>
                      <a:pt x="295718" y="370479"/>
                    </a:cubicBezTo>
                    <a:cubicBezTo>
                      <a:pt x="289457" y="382675"/>
                      <a:pt x="282627" y="396191"/>
                      <a:pt x="275227" y="411026"/>
                    </a:cubicBezTo>
                    <a:cubicBezTo>
                      <a:pt x="268467" y="423507"/>
                      <a:pt x="256872" y="431307"/>
                      <a:pt x="240444" y="434424"/>
                    </a:cubicBezTo>
                    <a:cubicBezTo>
                      <a:pt x="224015" y="437541"/>
                      <a:pt x="205889" y="436828"/>
                      <a:pt x="186067" y="432285"/>
                    </a:cubicBezTo>
                    <a:cubicBezTo>
                      <a:pt x="166245" y="427742"/>
                      <a:pt x="145992" y="420134"/>
                      <a:pt x="125308" y="409461"/>
                    </a:cubicBezTo>
                    <a:cubicBezTo>
                      <a:pt x="104624" y="398788"/>
                      <a:pt x="86986" y="386206"/>
                      <a:pt x="72394" y="371713"/>
                    </a:cubicBezTo>
                    <a:cubicBezTo>
                      <a:pt x="57802" y="357220"/>
                      <a:pt x="47770" y="341440"/>
                      <a:pt x="42300" y="324371"/>
                    </a:cubicBezTo>
                    <a:cubicBezTo>
                      <a:pt x="36830" y="307303"/>
                      <a:pt x="38899" y="290389"/>
                      <a:pt x="48506" y="273627"/>
                    </a:cubicBezTo>
                    <a:cubicBezTo>
                      <a:pt x="68147" y="238534"/>
                      <a:pt x="91671" y="201549"/>
                      <a:pt x="119079" y="162670"/>
                    </a:cubicBezTo>
                    <a:cubicBezTo>
                      <a:pt x="146487" y="123792"/>
                      <a:pt x="182228" y="77491"/>
                      <a:pt x="226302" y="23769"/>
                    </a:cubicBezTo>
                    <a:cubicBezTo>
                      <a:pt x="237410" y="10784"/>
                      <a:pt x="251268" y="3179"/>
                      <a:pt x="267876" y="95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90" name="任意多边形: 形状 89"/>
              <p:cNvSpPr/>
              <p:nvPr/>
            </p:nvSpPr>
            <p:spPr>
              <a:xfrm>
                <a:off x="5531178" y="3325019"/>
                <a:ext cx="1145424" cy="959131"/>
              </a:xfrm>
              <a:custGeom>
                <a:avLst/>
                <a:gdLst>
                  <a:gd name="connsiteX0" fmla="*/ 314507 w 1145424"/>
                  <a:gd name="connsiteY0" fmla="*/ 204 h 959131"/>
                  <a:gd name="connsiteX1" fmla="*/ 384769 w 1145424"/>
                  <a:gd name="connsiteY1" fmla="*/ 15660 h 959131"/>
                  <a:gd name="connsiteX2" fmla="*/ 488398 w 1145424"/>
                  <a:gd name="connsiteY2" fmla="*/ 41998 h 959131"/>
                  <a:gd name="connsiteX3" fmla="*/ 608866 w 1145424"/>
                  <a:gd name="connsiteY3" fmla="*/ 76543 h 959131"/>
                  <a:gd name="connsiteX4" fmla="*/ 728645 w 1145424"/>
                  <a:gd name="connsiteY4" fmla="*/ 113624 h 959131"/>
                  <a:gd name="connsiteX5" fmla="*/ 830205 w 1145424"/>
                  <a:gd name="connsiteY5" fmla="*/ 147573 h 959131"/>
                  <a:gd name="connsiteX6" fmla="*/ 896019 w 1145424"/>
                  <a:gd name="connsiteY6" fmla="*/ 172717 h 959131"/>
                  <a:gd name="connsiteX7" fmla="*/ 914110 w 1145424"/>
                  <a:gd name="connsiteY7" fmla="*/ 203058 h 959131"/>
                  <a:gd name="connsiteX8" fmla="*/ 909389 w 1145424"/>
                  <a:gd name="connsiteY8" fmla="*/ 247178 h 959131"/>
                  <a:gd name="connsiteX9" fmla="*/ 889288 w 1145424"/>
                  <a:gd name="connsiteY9" fmla="*/ 284396 h 959131"/>
                  <a:gd name="connsiteX10" fmla="*/ 860786 w 1145424"/>
                  <a:gd name="connsiteY10" fmla="*/ 295722 h 959131"/>
                  <a:gd name="connsiteX11" fmla="*/ 797822 w 1145424"/>
                  <a:gd name="connsiteY11" fmla="*/ 276800 h 959131"/>
                  <a:gd name="connsiteX12" fmla="*/ 704414 w 1145424"/>
                  <a:gd name="connsiteY12" fmla="*/ 249608 h 959131"/>
                  <a:gd name="connsiteX13" fmla="*/ 774833 w 1145424"/>
                  <a:gd name="connsiteY13" fmla="*/ 424925 h 959131"/>
                  <a:gd name="connsiteX14" fmla="*/ 928745 w 1145424"/>
                  <a:gd name="connsiteY14" fmla="*/ 393187 h 959131"/>
                  <a:gd name="connsiteX15" fmla="*/ 1082491 w 1145424"/>
                  <a:gd name="connsiteY15" fmla="*/ 348691 h 959131"/>
                  <a:gd name="connsiteX16" fmla="*/ 1118697 w 1145424"/>
                  <a:gd name="connsiteY16" fmla="*/ 355803 h 959131"/>
                  <a:gd name="connsiteX17" fmla="*/ 1141559 w 1145424"/>
                  <a:gd name="connsiteY17" fmla="*/ 391980 h 959131"/>
                  <a:gd name="connsiteX18" fmla="*/ 1143216 w 1145424"/>
                  <a:gd name="connsiteY18" fmla="*/ 436017 h 959131"/>
                  <a:gd name="connsiteX19" fmla="*/ 1117500 w 1145424"/>
                  <a:gd name="connsiteY19" fmla="*/ 467170 h 959131"/>
                  <a:gd name="connsiteX20" fmla="*/ 968147 w 1145424"/>
                  <a:gd name="connsiteY20" fmla="*/ 525572 h 959131"/>
                  <a:gd name="connsiteX21" fmla="*/ 822159 w 1145424"/>
                  <a:gd name="connsiteY21" fmla="*/ 564912 h 959131"/>
                  <a:gd name="connsiteX22" fmla="*/ 886109 w 1145424"/>
                  <a:gd name="connsiteY22" fmla="*/ 650391 h 959131"/>
                  <a:gd name="connsiteX23" fmla="*/ 945834 w 1145424"/>
                  <a:gd name="connsiteY23" fmla="*/ 734721 h 959131"/>
                  <a:gd name="connsiteX24" fmla="*/ 994939 w 1145424"/>
                  <a:gd name="connsiteY24" fmla="*/ 807994 h 959131"/>
                  <a:gd name="connsiteX25" fmla="*/ 1025348 w 1145424"/>
                  <a:gd name="connsiteY25" fmla="*/ 859843 h 959131"/>
                  <a:gd name="connsiteX26" fmla="*/ 1019238 w 1145424"/>
                  <a:gd name="connsiteY26" fmla="*/ 899046 h 959131"/>
                  <a:gd name="connsiteX27" fmla="*/ 983843 w 1145424"/>
                  <a:gd name="connsiteY27" fmla="*/ 935742 h 959131"/>
                  <a:gd name="connsiteX28" fmla="*/ 939825 w 1145424"/>
                  <a:gd name="connsiteY28" fmla="*/ 957381 h 959131"/>
                  <a:gd name="connsiteX29" fmla="*/ 909998 w 1145424"/>
                  <a:gd name="connsiteY29" fmla="*/ 950185 h 959131"/>
                  <a:gd name="connsiteX30" fmla="*/ 879829 w 1145424"/>
                  <a:gd name="connsiteY30" fmla="*/ 907483 h 959131"/>
                  <a:gd name="connsiteX31" fmla="*/ 839805 w 1145424"/>
                  <a:gd name="connsiteY31" fmla="*/ 847573 h 959131"/>
                  <a:gd name="connsiteX32" fmla="*/ 792316 w 1145424"/>
                  <a:gd name="connsiteY32" fmla="*/ 778372 h 959131"/>
                  <a:gd name="connsiteX33" fmla="*/ 740674 w 1145424"/>
                  <a:gd name="connsiteY33" fmla="*/ 704410 h 959131"/>
                  <a:gd name="connsiteX34" fmla="*/ 593863 w 1145424"/>
                  <a:gd name="connsiteY34" fmla="*/ 847045 h 959131"/>
                  <a:gd name="connsiteX35" fmla="*/ 325240 w 1145424"/>
                  <a:gd name="connsiteY35" fmla="*/ 916632 h 959131"/>
                  <a:gd name="connsiteX36" fmla="*/ 274648 w 1145424"/>
                  <a:gd name="connsiteY36" fmla="*/ 895622 h 959131"/>
                  <a:gd name="connsiteX37" fmla="*/ 252539 w 1145424"/>
                  <a:gd name="connsiteY37" fmla="*/ 843304 h 959131"/>
                  <a:gd name="connsiteX38" fmla="*/ 263629 w 1145424"/>
                  <a:gd name="connsiteY38" fmla="*/ 789110 h 959131"/>
                  <a:gd name="connsiteX39" fmla="*/ 313098 w 1145424"/>
                  <a:gd name="connsiteY39" fmla="*/ 760779 h 959131"/>
                  <a:gd name="connsiteX40" fmla="*/ 507417 w 1145424"/>
                  <a:gd name="connsiteY40" fmla="*/ 707327 h 959131"/>
                  <a:gd name="connsiteX41" fmla="*/ 604539 w 1145424"/>
                  <a:gd name="connsiteY41" fmla="*/ 603861 h 959131"/>
                  <a:gd name="connsiteX42" fmla="*/ 476474 w 1145424"/>
                  <a:gd name="connsiteY42" fmla="*/ 660782 h 959131"/>
                  <a:gd name="connsiteX43" fmla="*/ 319897 w 1145424"/>
                  <a:gd name="connsiteY43" fmla="*/ 719039 h 959131"/>
                  <a:gd name="connsiteX44" fmla="*/ 170994 w 1145424"/>
                  <a:gd name="connsiteY44" fmla="*/ 765760 h 959131"/>
                  <a:gd name="connsiteX45" fmla="*/ 65494 w 1145424"/>
                  <a:gd name="connsiteY45" fmla="*/ 789765 h 959131"/>
                  <a:gd name="connsiteX46" fmla="*/ 29582 w 1145424"/>
                  <a:gd name="connsiteY46" fmla="*/ 768203 h 959131"/>
                  <a:gd name="connsiteX47" fmla="*/ 6396 w 1145424"/>
                  <a:gd name="connsiteY47" fmla="*/ 716501 h 959131"/>
                  <a:gd name="connsiteX48" fmla="*/ 272 w 1145424"/>
                  <a:gd name="connsiteY48" fmla="*/ 662169 h 959131"/>
                  <a:gd name="connsiteX49" fmla="*/ 16770 w 1145424"/>
                  <a:gd name="connsiteY49" fmla="*/ 634869 h 959131"/>
                  <a:gd name="connsiteX50" fmla="*/ 148392 w 1145424"/>
                  <a:gd name="connsiteY50" fmla="*/ 601616 h 959131"/>
                  <a:gd name="connsiteX51" fmla="*/ 313352 w 1145424"/>
                  <a:gd name="connsiteY51" fmla="*/ 549268 h 959131"/>
                  <a:gd name="connsiteX52" fmla="*/ 474387 w 1145424"/>
                  <a:gd name="connsiteY52" fmla="*/ 491315 h 959131"/>
                  <a:gd name="connsiteX53" fmla="*/ 592544 w 1145424"/>
                  <a:gd name="connsiteY53" fmla="*/ 440782 h 959131"/>
                  <a:gd name="connsiteX54" fmla="*/ 601753 w 1145424"/>
                  <a:gd name="connsiteY54" fmla="*/ 426939 h 959131"/>
                  <a:gd name="connsiteX55" fmla="*/ 591429 w 1145424"/>
                  <a:gd name="connsiteY55" fmla="*/ 401432 h 959131"/>
                  <a:gd name="connsiteX56" fmla="*/ 579415 w 1145424"/>
                  <a:gd name="connsiteY56" fmla="*/ 375467 h 959131"/>
                  <a:gd name="connsiteX57" fmla="*/ 572042 w 1145424"/>
                  <a:gd name="connsiteY57" fmla="*/ 382545 h 959131"/>
                  <a:gd name="connsiteX58" fmla="*/ 476710 w 1145424"/>
                  <a:gd name="connsiteY58" fmla="*/ 429290 h 959131"/>
                  <a:gd name="connsiteX59" fmla="*/ 339040 w 1145424"/>
                  <a:gd name="connsiteY59" fmla="*/ 488143 h 959131"/>
                  <a:gd name="connsiteX60" fmla="*/ 198907 w 1145424"/>
                  <a:gd name="connsiteY60" fmla="*/ 542694 h 959131"/>
                  <a:gd name="connsiteX61" fmla="*/ 96641 w 1145424"/>
                  <a:gd name="connsiteY61" fmla="*/ 574844 h 959131"/>
                  <a:gd name="connsiteX62" fmla="*/ 61887 w 1145424"/>
                  <a:gd name="connsiteY62" fmla="*/ 559044 h 959131"/>
                  <a:gd name="connsiteX63" fmla="*/ 39705 w 1145424"/>
                  <a:gd name="connsiteY63" fmla="*/ 510339 h 959131"/>
                  <a:gd name="connsiteX64" fmla="*/ 33966 w 1145424"/>
                  <a:gd name="connsiteY64" fmla="*/ 457928 h 959131"/>
                  <a:gd name="connsiteX65" fmla="*/ 50694 w 1145424"/>
                  <a:gd name="connsiteY65" fmla="*/ 429783 h 959131"/>
                  <a:gd name="connsiteX66" fmla="*/ 145660 w 1145424"/>
                  <a:gd name="connsiteY66" fmla="*/ 401099 h 959131"/>
                  <a:gd name="connsiteX67" fmla="*/ 271124 w 1145424"/>
                  <a:gd name="connsiteY67" fmla="*/ 357091 h 959131"/>
                  <a:gd name="connsiteX68" fmla="*/ 399042 w 1145424"/>
                  <a:gd name="connsiteY68" fmla="*/ 307394 h 959131"/>
                  <a:gd name="connsiteX69" fmla="*/ 504753 w 1145424"/>
                  <a:gd name="connsiteY69" fmla="*/ 262561 h 959131"/>
                  <a:gd name="connsiteX70" fmla="*/ 476285 w 1145424"/>
                  <a:gd name="connsiteY70" fmla="*/ 230309 h 959131"/>
                  <a:gd name="connsiteX71" fmla="*/ 445665 w 1145424"/>
                  <a:gd name="connsiteY71" fmla="*/ 199288 h 959131"/>
                  <a:gd name="connsiteX72" fmla="*/ 388220 w 1145424"/>
                  <a:gd name="connsiteY72" fmla="*/ 243614 h 959131"/>
                  <a:gd name="connsiteX73" fmla="*/ 318403 w 1145424"/>
                  <a:gd name="connsiteY73" fmla="*/ 290026 h 959131"/>
                  <a:gd name="connsiteX74" fmla="*/ 245892 w 1145424"/>
                  <a:gd name="connsiteY74" fmla="*/ 332984 h 959131"/>
                  <a:gd name="connsiteX75" fmla="*/ 180366 w 1145424"/>
                  <a:gd name="connsiteY75" fmla="*/ 366941 h 959131"/>
                  <a:gd name="connsiteX76" fmla="*/ 144160 w 1145424"/>
                  <a:gd name="connsiteY76" fmla="*/ 359829 h 959131"/>
                  <a:gd name="connsiteX77" fmla="*/ 110921 w 1145424"/>
                  <a:gd name="connsiteY77" fmla="*/ 321740 h 959131"/>
                  <a:gd name="connsiteX78" fmla="*/ 92278 w 1145424"/>
                  <a:gd name="connsiteY78" fmla="*/ 276721 h 959131"/>
                  <a:gd name="connsiteX79" fmla="*/ 99859 w 1145424"/>
                  <a:gd name="connsiteY79" fmla="*/ 248814 h 959131"/>
                  <a:gd name="connsiteX80" fmla="*/ 193344 w 1145424"/>
                  <a:gd name="connsiteY80" fmla="*/ 198842 h 959131"/>
                  <a:gd name="connsiteX81" fmla="*/ 293742 w 1145424"/>
                  <a:gd name="connsiteY81" fmla="*/ 143485 h 959131"/>
                  <a:gd name="connsiteX82" fmla="*/ 280212 w 1145424"/>
                  <a:gd name="connsiteY82" fmla="*/ 139809 h 959131"/>
                  <a:gd name="connsiteX83" fmla="*/ 260972 w 1145424"/>
                  <a:gd name="connsiteY83" fmla="*/ 113697 h 959131"/>
                  <a:gd name="connsiteX84" fmla="*/ 262615 w 1145424"/>
                  <a:gd name="connsiteY84" fmla="*/ 64200 h 959131"/>
                  <a:gd name="connsiteX85" fmla="*/ 280554 w 1145424"/>
                  <a:gd name="connsiteY85" fmla="*/ 18221 h 959131"/>
                  <a:gd name="connsiteX86" fmla="*/ 314507 w 1145424"/>
                  <a:gd name="connsiteY86" fmla="*/ 204 h 959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145424" h="959131">
                    <a:moveTo>
                      <a:pt x="314507" y="204"/>
                    </a:moveTo>
                    <a:cubicBezTo>
                      <a:pt x="330599" y="3365"/>
                      <a:pt x="354020" y="8517"/>
                      <a:pt x="384769" y="15660"/>
                    </a:cubicBezTo>
                    <a:cubicBezTo>
                      <a:pt x="415520" y="22804"/>
                      <a:pt x="450062" y="31583"/>
                      <a:pt x="488398" y="41998"/>
                    </a:cubicBezTo>
                    <a:cubicBezTo>
                      <a:pt x="526734" y="52413"/>
                      <a:pt x="566889" y="63928"/>
                      <a:pt x="608866" y="76543"/>
                    </a:cubicBezTo>
                    <a:cubicBezTo>
                      <a:pt x="650842" y="89157"/>
                      <a:pt x="690768" y="101518"/>
                      <a:pt x="728645" y="113624"/>
                    </a:cubicBezTo>
                    <a:cubicBezTo>
                      <a:pt x="766521" y="125730"/>
                      <a:pt x="800375" y="137047"/>
                      <a:pt x="830205" y="147573"/>
                    </a:cubicBezTo>
                    <a:cubicBezTo>
                      <a:pt x="860037" y="158099"/>
                      <a:pt x="881974" y="166479"/>
                      <a:pt x="896019" y="172717"/>
                    </a:cubicBezTo>
                    <a:cubicBezTo>
                      <a:pt x="906682" y="178036"/>
                      <a:pt x="912713" y="188149"/>
                      <a:pt x="914110" y="203058"/>
                    </a:cubicBezTo>
                    <a:cubicBezTo>
                      <a:pt x="915508" y="217967"/>
                      <a:pt x="913934" y="232674"/>
                      <a:pt x="909389" y="247178"/>
                    </a:cubicBezTo>
                    <a:cubicBezTo>
                      <a:pt x="904842" y="261683"/>
                      <a:pt x="898142" y="274089"/>
                      <a:pt x="889288" y="284396"/>
                    </a:cubicBezTo>
                    <a:cubicBezTo>
                      <a:pt x="880435" y="294704"/>
                      <a:pt x="870933" y="298479"/>
                      <a:pt x="860786" y="295722"/>
                    </a:cubicBezTo>
                    <a:cubicBezTo>
                      <a:pt x="846434" y="290613"/>
                      <a:pt x="825446" y="284306"/>
                      <a:pt x="797822" y="276800"/>
                    </a:cubicBezTo>
                    <a:cubicBezTo>
                      <a:pt x="770197" y="269295"/>
                      <a:pt x="739061" y="260231"/>
                      <a:pt x="704414" y="249608"/>
                    </a:cubicBezTo>
                    <a:cubicBezTo>
                      <a:pt x="736747" y="304400"/>
                      <a:pt x="760219" y="362840"/>
                      <a:pt x="774833" y="424925"/>
                    </a:cubicBezTo>
                    <a:cubicBezTo>
                      <a:pt x="830570" y="415853"/>
                      <a:pt x="881874" y="405274"/>
                      <a:pt x="928745" y="393187"/>
                    </a:cubicBezTo>
                    <a:cubicBezTo>
                      <a:pt x="975616" y="381101"/>
                      <a:pt x="1026865" y="366268"/>
                      <a:pt x="1082491" y="348691"/>
                    </a:cubicBezTo>
                    <a:cubicBezTo>
                      <a:pt x="1095911" y="343861"/>
                      <a:pt x="1107980" y="346232"/>
                      <a:pt x="1118697" y="355803"/>
                    </a:cubicBezTo>
                    <a:cubicBezTo>
                      <a:pt x="1129416" y="365374"/>
                      <a:pt x="1137037" y="377433"/>
                      <a:pt x="1141559" y="391980"/>
                    </a:cubicBezTo>
                    <a:cubicBezTo>
                      <a:pt x="1146083" y="406528"/>
                      <a:pt x="1146636" y="421207"/>
                      <a:pt x="1143216" y="436017"/>
                    </a:cubicBezTo>
                    <a:cubicBezTo>
                      <a:pt x="1139798" y="450829"/>
                      <a:pt x="1131226" y="461212"/>
                      <a:pt x="1117500" y="467170"/>
                    </a:cubicBezTo>
                    <a:cubicBezTo>
                      <a:pt x="1065158" y="490483"/>
                      <a:pt x="1015374" y="509951"/>
                      <a:pt x="968147" y="525572"/>
                    </a:cubicBezTo>
                    <a:cubicBezTo>
                      <a:pt x="920922" y="541195"/>
                      <a:pt x="872259" y="554308"/>
                      <a:pt x="822159" y="564912"/>
                    </a:cubicBezTo>
                    <a:cubicBezTo>
                      <a:pt x="843706" y="592560"/>
                      <a:pt x="865023" y="621052"/>
                      <a:pt x="886109" y="650391"/>
                    </a:cubicBezTo>
                    <a:cubicBezTo>
                      <a:pt x="907197" y="679730"/>
                      <a:pt x="927105" y="707840"/>
                      <a:pt x="945834" y="734721"/>
                    </a:cubicBezTo>
                    <a:cubicBezTo>
                      <a:pt x="964561" y="761603"/>
                      <a:pt x="980930" y="786027"/>
                      <a:pt x="994939" y="807994"/>
                    </a:cubicBezTo>
                    <a:cubicBezTo>
                      <a:pt x="1008949" y="829962"/>
                      <a:pt x="1019084" y="847245"/>
                      <a:pt x="1025348" y="859843"/>
                    </a:cubicBezTo>
                    <a:cubicBezTo>
                      <a:pt x="1030484" y="872135"/>
                      <a:pt x="1028448" y="885203"/>
                      <a:pt x="1019238" y="899046"/>
                    </a:cubicBezTo>
                    <a:cubicBezTo>
                      <a:pt x="1010029" y="912889"/>
                      <a:pt x="998230" y="925121"/>
                      <a:pt x="983843" y="935742"/>
                    </a:cubicBezTo>
                    <a:cubicBezTo>
                      <a:pt x="969455" y="946361"/>
                      <a:pt x="954783" y="953575"/>
                      <a:pt x="939825" y="957381"/>
                    </a:cubicBezTo>
                    <a:cubicBezTo>
                      <a:pt x="924868" y="961187"/>
                      <a:pt x="914925" y="958788"/>
                      <a:pt x="909998" y="950185"/>
                    </a:cubicBezTo>
                    <a:cubicBezTo>
                      <a:pt x="901995" y="939536"/>
                      <a:pt x="891938" y="925301"/>
                      <a:pt x="879829" y="907483"/>
                    </a:cubicBezTo>
                    <a:cubicBezTo>
                      <a:pt x="867719" y="889663"/>
                      <a:pt x="854378" y="869694"/>
                      <a:pt x="839805" y="847573"/>
                    </a:cubicBezTo>
                    <a:cubicBezTo>
                      <a:pt x="825231" y="825453"/>
                      <a:pt x="809402" y="802386"/>
                      <a:pt x="792316" y="778372"/>
                    </a:cubicBezTo>
                    <a:cubicBezTo>
                      <a:pt x="775231" y="754358"/>
                      <a:pt x="758016" y="729704"/>
                      <a:pt x="740674" y="704410"/>
                    </a:cubicBezTo>
                    <a:cubicBezTo>
                      <a:pt x="709473" y="761314"/>
                      <a:pt x="660536" y="808859"/>
                      <a:pt x="593863" y="847045"/>
                    </a:cubicBezTo>
                    <a:cubicBezTo>
                      <a:pt x="527188" y="885231"/>
                      <a:pt x="437647" y="908426"/>
                      <a:pt x="325240" y="916632"/>
                    </a:cubicBezTo>
                    <a:cubicBezTo>
                      <a:pt x="304234" y="918189"/>
                      <a:pt x="287370" y="911187"/>
                      <a:pt x="274648" y="895622"/>
                    </a:cubicBezTo>
                    <a:cubicBezTo>
                      <a:pt x="261925" y="880059"/>
                      <a:pt x="254555" y="862620"/>
                      <a:pt x="252539" y="843304"/>
                    </a:cubicBezTo>
                    <a:cubicBezTo>
                      <a:pt x="250521" y="823990"/>
                      <a:pt x="254219" y="805926"/>
                      <a:pt x="263629" y="789110"/>
                    </a:cubicBezTo>
                    <a:cubicBezTo>
                      <a:pt x="273041" y="772294"/>
                      <a:pt x="289531" y="762851"/>
                      <a:pt x="313098" y="760779"/>
                    </a:cubicBezTo>
                    <a:cubicBezTo>
                      <a:pt x="395172" y="752808"/>
                      <a:pt x="459946" y="734991"/>
                      <a:pt x="507417" y="707327"/>
                    </a:cubicBezTo>
                    <a:cubicBezTo>
                      <a:pt x="554887" y="679663"/>
                      <a:pt x="587260" y="645174"/>
                      <a:pt x="604539" y="603861"/>
                    </a:cubicBezTo>
                    <a:cubicBezTo>
                      <a:pt x="570739" y="621313"/>
                      <a:pt x="528051" y="640288"/>
                      <a:pt x="476474" y="660782"/>
                    </a:cubicBezTo>
                    <a:cubicBezTo>
                      <a:pt x="424898" y="681276"/>
                      <a:pt x="372706" y="700695"/>
                      <a:pt x="319897" y="719039"/>
                    </a:cubicBezTo>
                    <a:cubicBezTo>
                      <a:pt x="267089" y="737382"/>
                      <a:pt x="217455" y="752956"/>
                      <a:pt x="170994" y="765760"/>
                    </a:cubicBezTo>
                    <a:cubicBezTo>
                      <a:pt x="124535" y="778563"/>
                      <a:pt x="89368" y="786565"/>
                      <a:pt x="65494" y="789765"/>
                    </a:cubicBezTo>
                    <a:cubicBezTo>
                      <a:pt x="51866" y="790904"/>
                      <a:pt x="39895" y="783718"/>
                      <a:pt x="29582" y="768203"/>
                    </a:cubicBezTo>
                    <a:cubicBezTo>
                      <a:pt x="19268" y="752687"/>
                      <a:pt x="11539" y="735454"/>
                      <a:pt x="6396" y="716501"/>
                    </a:cubicBezTo>
                    <a:cubicBezTo>
                      <a:pt x="1254" y="697548"/>
                      <a:pt x="-787" y="679438"/>
                      <a:pt x="272" y="662169"/>
                    </a:cubicBezTo>
                    <a:cubicBezTo>
                      <a:pt x="1331" y="644901"/>
                      <a:pt x="6831" y="635801"/>
                      <a:pt x="16770" y="634869"/>
                    </a:cubicBezTo>
                    <a:cubicBezTo>
                      <a:pt x="51195" y="628482"/>
                      <a:pt x="95069" y="617398"/>
                      <a:pt x="148392" y="601616"/>
                    </a:cubicBezTo>
                    <a:cubicBezTo>
                      <a:pt x="201716" y="585833"/>
                      <a:pt x="256702" y="568384"/>
                      <a:pt x="313352" y="549268"/>
                    </a:cubicBezTo>
                    <a:cubicBezTo>
                      <a:pt x="370003" y="530153"/>
                      <a:pt x="423681" y="510835"/>
                      <a:pt x="474387" y="491315"/>
                    </a:cubicBezTo>
                    <a:cubicBezTo>
                      <a:pt x="525094" y="471795"/>
                      <a:pt x="564479" y="454951"/>
                      <a:pt x="592544" y="440782"/>
                    </a:cubicBezTo>
                    <a:lnTo>
                      <a:pt x="601753" y="426939"/>
                    </a:lnTo>
                    <a:cubicBezTo>
                      <a:pt x="597953" y="418642"/>
                      <a:pt x="594512" y="410140"/>
                      <a:pt x="591429" y="401432"/>
                    </a:cubicBezTo>
                    <a:cubicBezTo>
                      <a:pt x="588346" y="392725"/>
                      <a:pt x="584341" y="384070"/>
                      <a:pt x="579415" y="375467"/>
                    </a:cubicBezTo>
                    <a:cubicBezTo>
                      <a:pt x="578802" y="377722"/>
                      <a:pt x="576344" y="380081"/>
                      <a:pt x="572042" y="382545"/>
                    </a:cubicBezTo>
                    <a:cubicBezTo>
                      <a:pt x="551968" y="394042"/>
                      <a:pt x="520191" y="409623"/>
                      <a:pt x="476710" y="429290"/>
                    </a:cubicBezTo>
                    <a:cubicBezTo>
                      <a:pt x="433227" y="448957"/>
                      <a:pt x="387338" y="468573"/>
                      <a:pt x="339040" y="488143"/>
                    </a:cubicBezTo>
                    <a:cubicBezTo>
                      <a:pt x="290742" y="507711"/>
                      <a:pt x="244031" y="525895"/>
                      <a:pt x="198907" y="542694"/>
                    </a:cubicBezTo>
                    <a:cubicBezTo>
                      <a:pt x="153783" y="559493"/>
                      <a:pt x="119694" y="570209"/>
                      <a:pt x="96641" y="574844"/>
                    </a:cubicBezTo>
                    <a:cubicBezTo>
                      <a:pt x="83529" y="578545"/>
                      <a:pt x="71944" y="573279"/>
                      <a:pt x="61887" y="559044"/>
                    </a:cubicBezTo>
                    <a:cubicBezTo>
                      <a:pt x="51831" y="544810"/>
                      <a:pt x="44437" y="528575"/>
                      <a:pt x="39705" y="510339"/>
                    </a:cubicBezTo>
                    <a:cubicBezTo>
                      <a:pt x="34973" y="492103"/>
                      <a:pt x="33061" y="474633"/>
                      <a:pt x="33966" y="457928"/>
                    </a:cubicBezTo>
                    <a:cubicBezTo>
                      <a:pt x="34872" y="441224"/>
                      <a:pt x="40448" y="431842"/>
                      <a:pt x="50694" y="429783"/>
                    </a:cubicBezTo>
                    <a:cubicBezTo>
                      <a:pt x="74052" y="424022"/>
                      <a:pt x="105708" y="414460"/>
                      <a:pt x="145660" y="401099"/>
                    </a:cubicBezTo>
                    <a:cubicBezTo>
                      <a:pt x="185613" y="387738"/>
                      <a:pt x="227434" y="373069"/>
                      <a:pt x="271124" y="357091"/>
                    </a:cubicBezTo>
                    <a:cubicBezTo>
                      <a:pt x="314815" y="341114"/>
                      <a:pt x="357454" y="324549"/>
                      <a:pt x="399042" y="307394"/>
                    </a:cubicBezTo>
                    <a:cubicBezTo>
                      <a:pt x="440630" y="290241"/>
                      <a:pt x="475868" y="275295"/>
                      <a:pt x="504753" y="262561"/>
                    </a:cubicBezTo>
                    <a:cubicBezTo>
                      <a:pt x="495622" y="251604"/>
                      <a:pt x="486132" y="240854"/>
                      <a:pt x="476285" y="230309"/>
                    </a:cubicBezTo>
                    <a:cubicBezTo>
                      <a:pt x="466437" y="219763"/>
                      <a:pt x="456230" y="209423"/>
                      <a:pt x="445665" y="199288"/>
                    </a:cubicBezTo>
                    <a:cubicBezTo>
                      <a:pt x="429795" y="213138"/>
                      <a:pt x="410646" y="227913"/>
                      <a:pt x="388220" y="243614"/>
                    </a:cubicBezTo>
                    <a:cubicBezTo>
                      <a:pt x="365793" y="259314"/>
                      <a:pt x="342521" y="274785"/>
                      <a:pt x="318403" y="290026"/>
                    </a:cubicBezTo>
                    <a:cubicBezTo>
                      <a:pt x="294284" y="305267"/>
                      <a:pt x="270115" y="319587"/>
                      <a:pt x="245892" y="332984"/>
                    </a:cubicBezTo>
                    <a:cubicBezTo>
                      <a:pt x="221670" y="346380"/>
                      <a:pt x="199828" y="357700"/>
                      <a:pt x="180366" y="366941"/>
                    </a:cubicBezTo>
                    <a:cubicBezTo>
                      <a:pt x="169201" y="372383"/>
                      <a:pt x="157133" y="370012"/>
                      <a:pt x="144160" y="359829"/>
                    </a:cubicBezTo>
                    <a:cubicBezTo>
                      <a:pt x="131186" y="349645"/>
                      <a:pt x="120107" y="336948"/>
                      <a:pt x="110921" y="321740"/>
                    </a:cubicBezTo>
                    <a:cubicBezTo>
                      <a:pt x="101734" y="306531"/>
                      <a:pt x="95520" y="291524"/>
                      <a:pt x="92278" y="276721"/>
                    </a:cubicBezTo>
                    <a:cubicBezTo>
                      <a:pt x="89035" y="261915"/>
                      <a:pt x="91562" y="252614"/>
                      <a:pt x="99859" y="248814"/>
                    </a:cubicBezTo>
                    <a:cubicBezTo>
                      <a:pt x="128230" y="233518"/>
                      <a:pt x="159392" y="216860"/>
                      <a:pt x="193344" y="198842"/>
                    </a:cubicBezTo>
                    <a:cubicBezTo>
                      <a:pt x="227298" y="180825"/>
                      <a:pt x="260763" y="162373"/>
                      <a:pt x="293742" y="143485"/>
                    </a:cubicBezTo>
                    <a:lnTo>
                      <a:pt x="280212" y="139809"/>
                    </a:lnTo>
                    <a:cubicBezTo>
                      <a:pt x="269758" y="138179"/>
                      <a:pt x="263345" y="129476"/>
                      <a:pt x="260972" y="113697"/>
                    </a:cubicBezTo>
                    <a:cubicBezTo>
                      <a:pt x="258599" y="97917"/>
                      <a:pt x="259147" y="81418"/>
                      <a:pt x="262615" y="64200"/>
                    </a:cubicBezTo>
                    <a:cubicBezTo>
                      <a:pt x="266082" y="46980"/>
                      <a:pt x="272063" y="31654"/>
                      <a:pt x="280554" y="18221"/>
                    </a:cubicBezTo>
                    <a:cubicBezTo>
                      <a:pt x="289047" y="4789"/>
                      <a:pt x="300364" y="-1217"/>
                      <a:pt x="314507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91" name="任意多边形: 形状 90"/>
              <p:cNvSpPr/>
              <p:nvPr/>
            </p:nvSpPr>
            <p:spPr>
              <a:xfrm>
                <a:off x="6887595" y="3356455"/>
                <a:ext cx="821239" cy="758131"/>
              </a:xfrm>
              <a:custGeom>
                <a:avLst/>
                <a:gdLst>
                  <a:gd name="connsiteX0" fmla="*/ 267901 w 821239"/>
                  <a:gd name="connsiteY0" fmla="*/ 309 h 758131"/>
                  <a:gd name="connsiteX1" fmla="*/ 334816 w 821239"/>
                  <a:gd name="connsiteY1" fmla="*/ 14140 h 758131"/>
                  <a:gd name="connsiteX2" fmla="*/ 382401 w 821239"/>
                  <a:gd name="connsiteY2" fmla="*/ 49432 h 758131"/>
                  <a:gd name="connsiteX3" fmla="*/ 394234 w 821239"/>
                  <a:gd name="connsiteY3" fmla="*/ 107290 h 758131"/>
                  <a:gd name="connsiteX4" fmla="*/ 370416 w 821239"/>
                  <a:gd name="connsiteY4" fmla="*/ 298294 h 758131"/>
                  <a:gd name="connsiteX5" fmla="*/ 495583 w 821239"/>
                  <a:gd name="connsiteY5" fmla="*/ 278881 h 758131"/>
                  <a:gd name="connsiteX6" fmla="*/ 612398 w 821239"/>
                  <a:gd name="connsiteY6" fmla="*/ 262474 h 758131"/>
                  <a:gd name="connsiteX7" fmla="*/ 708738 w 821239"/>
                  <a:gd name="connsiteY7" fmla="*/ 250498 h 758131"/>
                  <a:gd name="connsiteX8" fmla="*/ 772480 w 821239"/>
                  <a:gd name="connsiteY8" fmla="*/ 244381 h 758131"/>
                  <a:gd name="connsiteX9" fmla="*/ 803591 w 821239"/>
                  <a:gd name="connsiteY9" fmla="*/ 261840 h 758131"/>
                  <a:gd name="connsiteX10" fmla="*/ 815373 w 821239"/>
                  <a:gd name="connsiteY10" fmla="*/ 300762 h 758131"/>
                  <a:gd name="connsiteX11" fmla="*/ 809475 w 821239"/>
                  <a:gd name="connsiteY11" fmla="*/ 340261 h 758131"/>
                  <a:gd name="connsiteX12" fmla="*/ 787548 w 821239"/>
                  <a:gd name="connsiteY12" fmla="*/ 359453 h 758131"/>
                  <a:gd name="connsiteX13" fmla="*/ 706695 w 821239"/>
                  <a:gd name="connsiteY13" fmla="*/ 365500 h 758131"/>
                  <a:gd name="connsiteX14" fmla="*/ 593324 w 821239"/>
                  <a:gd name="connsiteY14" fmla="*/ 378620 h 758131"/>
                  <a:gd name="connsiteX15" fmla="*/ 659493 w 821239"/>
                  <a:gd name="connsiteY15" fmla="*/ 435881 h 758131"/>
                  <a:gd name="connsiteX16" fmla="*/ 725136 w 821239"/>
                  <a:gd name="connsiteY16" fmla="*/ 494398 h 758131"/>
                  <a:gd name="connsiteX17" fmla="*/ 779989 w 821239"/>
                  <a:gd name="connsiteY17" fmla="*/ 546920 h 758131"/>
                  <a:gd name="connsiteX18" fmla="*/ 815006 w 821239"/>
                  <a:gd name="connsiteY18" fmla="*/ 586112 h 758131"/>
                  <a:gd name="connsiteX19" fmla="*/ 817904 w 821239"/>
                  <a:gd name="connsiteY19" fmla="*/ 620132 h 758131"/>
                  <a:gd name="connsiteX20" fmla="*/ 793308 w 821239"/>
                  <a:gd name="connsiteY20" fmla="*/ 654167 h 758131"/>
                  <a:gd name="connsiteX21" fmla="*/ 758041 w 821239"/>
                  <a:gd name="connsiteY21" fmla="*/ 674868 h 758131"/>
                  <a:gd name="connsiteX22" fmla="*/ 727624 w 821239"/>
                  <a:gd name="connsiteY22" fmla="*/ 667747 h 758131"/>
                  <a:gd name="connsiteX23" fmla="*/ 694193 w 821239"/>
                  <a:gd name="connsiteY23" fmla="*/ 633948 h 758131"/>
                  <a:gd name="connsiteX24" fmla="*/ 645264 w 821239"/>
                  <a:gd name="connsiteY24" fmla="*/ 587749 h 758131"/>
                  <a:gd name="connsiteX25" fmla="*/ 588586 w 821239"/>
                  <a:gd name="connsiteY25" fmla="*/ 535349 h 758131"/>
                  <a:gd name="connsiteX26" fmla="*/ 530651 w 821239"/>
                  <a:gd name="connsiteY26" fmla="*/ 482422 h 758131"/>
                  <a:gd name="connsiteX27" fmla="*/ 477383 w 821239"/>
                  <a:gd name="connsiteY27" fmla="*/ 435294 h 758131"/>
                  <a:gd name="connsiteX28" fmla="*/ 435921 w 821239"/>
                  <a:gd name="connsiteY28" fmla="*/ 400200 h 758131"/>
                  <a:gd name="connsiteX29" fmla="*/ 365694 w 821239"/>
                  <a:gd name="connsiteY29" fmla="*/ 409809 h 758131"/>
                  <a:gd name="connsiteX30" fmla="*/ 393918 w 821239"/>
                  <a:gd name="connsiteY30" fmla="*/ 556989 h 758131"/>
                  <a:gd name="connsiteX31" fmla="*/ 475594 w 821239"/>
                  <a:gd name="connsiteY31" fmla="*/ 572272 h 758131"/>
                  <a:gd name="connsiteX32" fmla="*/ 509496 w 821239"/>
                  <a:gd name="connsiteY32" fmla="*/ 576713 h 758131"/>
                  <a:gd name="connsiteX33" fmla="*/ 538062 w 821239"/>
                  <a:gd name="connsiteY33" fmla="*/ 610840 h 758131"/>
                  <a:gd name="connsiteX34" fmla="*/ 542954 w 821239"/>
                  <a:gd name="connsiteY34" fmla="*/ 656335 h 758131"/>
                  <a:gd name="connsiteX35" fmla="*/ 505831 w 821239"/>
                  <a:gd name="connsiteY35" fmla="*/ 694878 h 758131"/>
                  <a:gd name="connsiteX36" fmla="*/ 317996 w 821239"/>
                  <a:gd name="connsiteY36" fmla="*/ 754551 h 758131"/>
                  <a:gd name="connsiteX37" fmla="*/ 190458 w 821239"/>
                  <a:gd name="connsiteY37" fmla="*/ 738687 h 758131"/>
                  <a:gd name="connsiteX38" fmla="*/ 116158 w 821239"/>
                  <a:gd name="connsiteY38" fmla="*/ 642260 h 758131"/>
                  <a:gd name="connsiteX39" fmla="*/ 89251 w 821239"/>
                  <a:gd name="connsiteY39" fmla="*/ 460165 h 758131"/>
                  <a:gd name="connsiteX40" fmla="*/ 68168 w 821239"/>
                  <a:gd name="connsiteY40" fmla="*/ 464637 h 758131"/>
                  <a:gd name="connsiteX41" fmla="*/ 48301 w 821239"/>
                  <a:gd name="connsiteY41" fmla="*/ 469027 h 758131"/>
                  <a:gd name="connsiteX42" fmla="*/ 21289 w 821239"/>
                  <a:gd name="connsiteY42" fmla="*/ 458013 h 758131"/>
                  <a:gd name="connsiteX43" fmla="*/ 3145 w 821239"/>
                  <a:gd name="connsiteY43" fmla="*/ 424407 h 758131"/>
                  <a:gd name="connsiteX44" fmla="*/ 1867 w 821239"/>
                  <a:gd name="connsiteY44" fmla="*/ 387223 h 758131"/>
                  <a:gd name="connsiteX45" fmla="*/ 24156 w 821239"/>
                  <a:gd name="connsiteY45" fmla="*/ 364340 h 758131"/>
                  <a:gd name="connsiteX46" fmla="*/ 52983 w 821239"/>
                  <a:gd name="connsiteY46" fmla="*/ 356904 h 758131"/>
                  <a:gd name="connsiteX47" fmla="*/ 90325 w 821239"/>
                  <a:gd name="connsiteY47" fmla="*/ 348894 h 758131"/>
                  <a:gd name="connsiteX48" fmla="*/ 98809 w 821239"/>
                  <a:gd name="connsiteY48" fmla="*/ 220631 h 758131"/>
                  <a:gd name="connsiteX49" fmla="*/ 114500 w 821239"/>
                  <a:gd name="connsiteY49" fmla="*/ 72330 h 758131"/>
                  <a:gd name="connsiteX50" fmla="*/ 141079 w 821239"/>
                  <a:gd name="connsiteY50" fmla="*/ 31441 h 758131"/>
                  <a:gd name="connsiteX51" fmla="*/ 197470 w 821239"/>
                  <a:gd name="connsiteY51" fmla="*/ 6877 h 758131"/>
                  <a:gd name="connsiteX52" fmla="*/ 231599 w 821239"/>
                  <a:gd name="connsiteY52" fmla="*/ 1069 h 758131"/>
                  <a:gd name="connsiteX53" fmla="*/ 267901 w 821239"/>
                  <a:gd name="connsiteY53" fmla="*/ 309 h 75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821239" h="758131">
                    <a:moveTo>
                      <a:pt x="267901" y="309"/>
                    </a:moveTo>
                    <a:cubicBezTo>
                      <a:pt x="292827" y="1484"/>
                      <a:pt x="315131" y="6094"/>
                      <a:pt x="334816" y="14140"/>
                    </a:cubicBezTo>
                    <a:cubicBezTo>
                      <a:pt x="354501" y="22184"/>
                      <a:pt x="370363" y="33949"/>
                      <a:pt x="382401" y="49432"/>
                    </a:cubicBezTo>
                    <a:cubicBezTo>
                      <a:pt x="394440" y="64915"/>
                      <a:pt x="398384" y="84202"/>
                      <a:pt x="394234" y="107290"/>
                    </a:cubicBezTo>
                    <a:cubicBezTo>
                      <a:pt x="383405" y="176448"/>
                      <a:pt x="375465" y="240116"/>
                      <a:pt x="370416" y="298294"/>
                    </a:cubicBezTo>
                    <a:cubicBezTo>
                      <a:pt x="412314" y="291404"/>
                      <a:pt x="454036" y="284933"/>
                      <a:pt x="495583" y="278881"/>
                    </a:cubicBezTo>
                    <a:cubicBezTo>
                      <a:pt x="537130" y="272830"/>
                      <a:pt x="576068" y="267361"/>
                      <a:pt x="612398" y="262474"/>
                    </a:cubicBezTo>
                    <a:cubicBezTo>
                      <a:pt x="648728" y="257588"/>
                      <a:pt x="680842" y="253596"/>
                      <a:pt x="708738" y="250498"/>
                    </a:cubicBezTo>
                    <a:cubicBezTo>
                      <a:pt x="736636" y="247402"/>
                      <a:pt x="757882" y="245362"/>
                      <a:pt x="772480" y="244381"/>
                    </a:cubicBezTo>
                    <a:cubicBezTo>
                      <a:pt x="786321" y="244265"/>
                      <a:pt x="796692" y="250085"/>
                      <a:pt x="803591" y="261840"/>
                    </a:cubicBezTo>
                    <a:cubicBezTo>
                      <a:pt x="810491" y="273596"/>
                      <a:pt x="814418" y="286570"/>
                      <a:pt x="815373" y="300762"/>
                    </a:cubicBezTo>
                    <a:cubicBezTo>
                      <a:pt x="816327" y="314954"/>
                      <a:pt x="814361" y="328120"/>
                      <a:pt x="809475" y="340261"/>
                    </a:cubicBezTo>
                    <a:cubicBezTo>
                      <a:pt x="804588" y="352402"/>
                      <a:pt x="797279" y="358799"/>
                      <a:pt x="787548" y="359453"/>
                    </a:cubicBezTo>
                    <a:cubicBezTo>
                      <a:pt x="767219" y="360005"/>
                      <a:pt x="740268" y="362021"/>
                      <a:pt x="706695" y="365500"/>
                    </a:cubicBezTo>
                    <a:cubicBezTo>
                      <a:pt x="673121" y="368979"/>
                      <a:pt x="635331" y="373352"/>
                      <a:pt x="593324" y="378620"/>
                    </a:cubicBezTo>
                    <a:cubicBezTo>
                      <a:pt x="614096" y="396775"/>
                      <a:pt x="636152" y="415862"/>
                      <a:pt x="659493" y="435881"/>
                    </a:cubicBezTo>
                    <a:cubicBezTo>
                      <a:pt x="682834" y="455899"/>
                      <a:pt x="704715" y="475405"/>
                      <a:pt x="725136" y="494398"/>
                    </a:cubicBezTo>
                    <a:cubicBezTo>
                      <a:pt x="745556" y="513391"/>
                      <a:pt x="763841" y="530898"/>
                      <a:pt x="779989" y="546920"/>
                    </a:cubicBezTo>
                    <a:cubicBezTo>
                      <a:pt x="796137" y="562942"/>
                      <a:pt x="807809" y="576005"/>
                      <a:pt x="815006" y="586112"/>
                    </a:cubicBezTo>
                    <a:cubicBezTo>
                      <a:pt x="822202" y="596218"/>
                      <a:pt x="823168" y="607559"/>
                      <a:pt x="817904" y="620132"/>
                    </a:cubicBezTo>
                    <a:cubicBezTo>
                      <a:pt x="812639" y="632705"/>
                      <a:pt x="804440" y="644051"/>
                      <a:pt x="793308" y="654167"/>
                    </a:cubicBezTo>
                    <a:cubicBezTo>
                      <a:pt x="782176" y="664284"/>
                      <a:pt x="770421" y="671184"/>
                      <a:pt x="758041" y="674868"/>
                    </a:cubicBezTo>
                    <a:cubicBezTo>
                      <a:pt x="745662" y="678550"/>
                      <a:pt x="735524" y="676177"/>
                      <a:pt x="727624" y="667747"/>
                    </a:cubicBezTo>
                    <a:cubicBezTo>
                      <a:pt x="719727" y="659318"/>
                      <a:pt x="708582" y="648051"/>
                      <a:pt x="694193" y="633948"/>
                    </a:cubicBezTo>
                    <a:cubicBezTo>
                      <a:pt x="679803" y="619844"/>
                      <a:pt x="663494" y="604445"/>
                      <a:pt x="645264" y="587749"/>
                    </a:cubicBezTo>
                    <a:cubicBezTo>
                      <a:pt x="627034" y="571052"/>
                      <a:pt x="608141" y="553585"/>
                      <a:pt x="588586" y="535349"/>
                    </a:cubicBezTo>
                    <a:cubicBezTo>
                      <a:pt x="569031" y="517112"/>
                      <a:pt x="549719" y="499470"/>
                      <a:pt x="530651" y="482422"/>
                    </a:cubicBezTo>
                    <a:cubicBezTo>
                      <a:pt x="511583" y="465376"/>
                      <a:pt x="493827" y="449666"/>
                      <a:pt x="477383" y="435294"/>
                    </a:cubicBezTo>
                    <a:cubicBezTo>
                      <a:pt x="460938" y="420920"/>
                      <a:pt x="447118" y="409223"/>
                      <a:pt x="435921" y="400200"/>
                    </a:cubicBezTo>
                    <a:lnTo>
                      <a:pt x="365694" y="409809"/>
                    </a:lnTo>
                    <a:cubicBezTo>
                      <a:pt x="366975" y="477338"/>
                      <a:pt x="376383" y="526398"/>
                      <a:pt x="393918" y="556989"/>
                    </a:cubicBezTo>
                    <a:cubicBezTo>
                      <a:pt x="411452" y="587581"/>
                      <a:pt x="438677" y="592676"/>
                      <a:pt x="475594" y="572272"/>
                    </a:cubicBezTo>
                    <a:cubicBezTo>
                      <a:pt x="485809" y="566697"/>
                      <a:pt x="497110" y="568178"/>
                      <a:pt x="509496" y="576713"/>
                    </a:cubicBezTo>
                    <a:cubicBezTo>
                      <a:pt x="521882" y="585249"/>
                      <a:pt x="531404" y="596625"/>
                      <a:pt x="538062" y="610840"/>
                    </a:cubicBezTo>
                    <a:cubicBezTo>
                      <a:pt x="544721" y="625056"/>
                      <a:pt x="546352" y="640222"/>
                      <a:pt x="542954" y="656335"/>
                    </a:cubicBezTo>
                    <a:cubicBezTo>
                      <a:pt x="539557" y="672449"/>
                      <a:pt x="527183" y="685297"/>
                      <a:pt x="505831" y="694878"/>
                    </a:cubicBezTo>
                    <a:cubicBezTo>
                      <a:pt x="432211" y="726711"/>
                      <a:pt x="369599" y="746602"/>
                      <a:pt x="317996" y="754551"/>
                    </a:cubicBezTo>
                    <a:cubicBezTo>
                      <a:pt x="266395" y="762501"/>
                      <a:pt x="223882" y="757213"/>
                      <a:pt x="190458" y="738687"/>
                    </a:cubicBezTo>
                    <a:cubicBezTo>
                      <a:pt x="157035" y="720160"/>
                      <a:pt x="132268" y="688019"/>
                      <a:pt x="116158" y="642260"/>
                    </a:cubicBezTo>
                    <a:cubicBezTo>
                      <a:pt x="100047" y="596501"/>
                      <a:pt x="91078" y="535803"/>
                      <a:pt x="89251" y="460165"/>
                    </a:cubicBezTo>
                    <a:cubicBezTo>
                      <a:pt x="82063" y="462277"/>
                      <a:pt x="75034" y="463768"/>
                      <a:pt x="68168" y="464637"/>
                    </a:cubicBezTo>
                    <a:cubicBezTo>
                      <a:pt x="61302" y="465506"/>
                      <a:pt x="54680" y="466970"/>
                      <a:pt x="48301" y="469027"/>
                    </a:cubicBezTo>
                    <a:cubicBezTo>
                      <a:pt x="38678" y="471304"/>
                      <a:pt x="29675" y="467632"/>
                      <a:pt x="21289" y="458013"/>
                    </a:cubicBezTo>
                    <a:cubicBezTo>
                      <a:pt x="12904" y="448394"/>
                      <a:pt x="6854" y="437192"/>
                      <a:pt x="3145" y="424407"/>
                    </a:cubicBezTo>
                    <a:cubicBezTo>
                      <a:pt x="-566" y="411622"/>
                      <a:pt x="-992" y="399228"/>
                      <a:pt x="1867" y="387223"/>
                    </a:cubicBezTo>
                    <a:cubicBezTo>
                      <a:pt x="4726" y="375219"/>
                      <a:pt x="12155" y="367592"/>
                      <a:pt x="24156" y="364340"/>
                    </a:cubicBezTo>
                    <a:cubicBezTo>
                      <a:pt x="32156" y="362174"/>
                      <a:pt x="41766" y="359695"/>
                      <a:pt x="52983" y="356904"/>
                    </a:cubicBezTo>
                    <a:cubicBezTo>
                      <a:pt x="64200" y="354114"/>
                      <a:pt x="76648" y="351443"/>
                      <a:pt x="90325" y="348894"/>
                    </a:cubicBezTo>
                    <a:cubicBezTo>
                      <a:pt x="91709" y="308884"/>
                      <a:pt x="94537" y="266130"/>
                      <a:pt x="98809" y="220631"/>
                    </a:cubicBezTo>
                    <a:cubicBezTo>
                      <a:pt x="103082" y="175131"/>
                      <a:pt x="108312" y="125698"/>
                      <a:pt x="114500" y="72330"/>
                    </a:cubicBezTo>
                    <a:cubicBezTo>
                      <a:pt x="116654" y="55893"/>
                      <a:pt x="125512" y="42263"/>
                      <a:pt x="141079" y="31441"/>
                    </a:cubicBezTo>
                    <a:cubicBezTo>
                      <a:pt x="156643" y="20619"/>
                      <a:pt x="175440" y="12431"/>
                      <a:pt x="197470" y="6877"/>
                    </a:cubicBezTo>
                    <a:cubicBezTo>
                      <a:pt x="208484" y="4100"/>
                      <a:pt x="219861" y="2164"/>
                      <a:pt x="231599" y="1069"/>
                    </a:cubicBezTo>
                    <a:cubicBezTo>
                      <a:pt x="243338" y="-25"/>
                      <a:pt x="255439" y="-279"/>
                      <a:pt x="267901" y="30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92" name="任意多边形: 形状 91"/>
              <p:cNvSpPr/>
              <p:nvPr/>
            </p:nvSpPr>
            <p:spPr>
              <a:xfrm>
                <a:off x="7309614" y="3378989"/>
                <a:ext cx="234944" cy="236193"/>
              </a:xfrm>
              <a:custGeom>
                <a:avLst/>
                <a:gdLst>
                  <a:gd name="connsiteX0" fmla="*/ 165119 w 234944"/>
                  <a:gd name="connsiteY0" fmla="*/ 33 h 236193"/>
                  <a:gd name="connsiteX1" fmla="*/ 174913 w 234944"/>
                  <a:gd name="connsiteY1" fmla="*/ 865 h 236193"/>
                  <a:gd name="connsiteX2" fmla="*/ 211539 w 234944"/>
                  <a:gd name="connsiteY2" fmla="*/ 18564 h 236193"/>
                  <a:gd name="connsiteX3" fmla="*/ 233374 w 234944"/>
                  <a:gd name="connsiteY3" fmla="*/ 52533 h 236193"/>
                  <a:gd name="connsiteX4" fmla="*/ 224352 w 234944"/>
                  <a:gd name="connsiteY4" fmla="*/ 91019 h 236193"/>
                  <a:gd name="connsiteX5" fmla="*/ 195945 w 234944"/>
                  <a:gd name="connsiteY5" fmla="*/ 122867 h 236193"/>
                  <a:gd name="connsiteX6" fmla="*/ 162309 w 234944"/>
                  <a:gd name="connsiteY6" fmla="*/ 158733 h 236193"/>
                  <a:gd name="connsiteX7" fmla="*/ 126807 w 234944"/>
                  <a:gd name="connsiteY7" fmla="*/ 194112 h 236193"/>
                  <a:gd name="connsiteX8" fmla="*/ 95235 w 234944"/>
                  <a:gd name="connsiteY8" fmla="*/ 224340 h 236193"/>
                  <a:gd name="connsiteX9" fmla="*/ 56841 w 234944"/>
                  <a:gd name="connsiteY9" fmla="*/ 234863 h 236193"/>
                  <a:gd name="connsiteX10" fmla="*/ 20577 w 234944"/>
                  <a:gd name="connsiteY10" fmla="*/ 213473 h 236193"/>
                  <a:gd name="connsiteX11" fmla="*/ 1011 w 234944"/>
                  <a:gd name="connsiteY11" fmla="*/ 176908 h 236193"/>
                  <a:gd name="connsiteX12" fmla="*/ 11575 w 234944"/>
                  <a:gd name="connsiteY12" fmla="*/ 143205 h 236193"/>
                  <a:gd name="connsiteX13" fmla="*/ 75894 w 234944"/>
                  <a:gd name="connsiteY13" fmla="*/ 82060 h 236193"/>
                  <a:gd name="connsiteX14" fmla="*/ 140857 w 234944"/>
                  <a:gd name="connsiteY14" fmla="*/ 12318 h 236193"/>
                  <a:gd name="connsiteX15" fmla="*/ 165119 w 234944"/>
                  <a:gd name="connsiteY15" fmla="*/ 33 h 23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4944" h="236193">
                    <a:moveTo>
                      <a:pt x="165119" y="33"/>
                    </a:moveTo>
                    <a:cubicBezTo>
                      <a:pt x="168241" y="-100"/>
                      <a:pt x="171506" y="177"/>
                      <a:pt x="174913" y="865"/>
                    </a:cubicBezTo>
                    <a:cubicBezTo>
                      <a:pt x="188538" y="3614"/>
                      <a:pt x="200747" y="9514"/>
                      <a:pt x="211539" y="18564"/>
                    </a:cubicBezTo>
                    <a:cubicBezTo>
                      <a:pt x="222330" y="27614"/>
                      <a:pt x="229609" y="38938"/>
                      <a:pt x="233374" y="52533"/>
                    </a:cubicBezTo>
                    <a:cubicBezTo>
                      <a:pt x="237139" y="66129"/>
                      <a:pt x="234133" y="78957"/>
                      <a:pt x="224352" y="91019"/>
                    </a:cubicBezTo>
                    <a:cubicBezTo>
                      <a:pt x="216032" y="100540"/>
                      <a:pt x="206563" y="111156"/>
                      <a:pt x="195945" y="122867"/>
                    </a:cubicBezTo>
                    <a:cubicBezTo>
                      <a:pt x="185328" y="134579"/>
                      <a:pt x="174116" y="146534"/>
                      <a:pt x="162309" y="158733"/>
                    </a:cubicBezTo>
                    <a:cubicBezTo>
                      <a:pt x="150502" y="170931"/>
                      <a:pt x="138669" y="182724"/>
                      <a:pt x="126807" y="194112"/>
                    </a:cubicBezTo>
                    <a:cubicBezTo>
                      <a:pt x="114945" y="205500"/>
                      <a:pt x="104422" y="215576"/>
                      <a:pt x="95235" y="224340"/>
                    </a:cubicBezTo>
                    <a:cubicBezTo>
                      <a:pt x="83726" y="234889"/>
                      <a:pt x="70927" y="238397"/>
                      <a:pt x="56841" y="234863"/>
                    </a:cubicBezTo>
                    <a:cubicBezTo>
                      <a:pt x="42755" y="231330"/>
                      <a:pt x="30666" y="224199"/>
                      <a:pt x="20577" y="213473"/>
                    </a:cubicBezTo>
                    <a:cubicBezTo>
                      <a:pt x="10488" y="202747"/>
                      <a:pt x="3965" y="190558"/>
                      <a:pt x="1011" y="176908"/>
                    </a:cubicBezTo>
                    <a:cubicBezTo>
                      <a:pt x="-1943" y="163258"/>
                      <a:pt x="1578" y="152024"/>
                      <a:pt x="11575" y="143205"/>
                    </a:cubicBezTo>
                    <a:cubicBezTo>
                      <a:pt x="31570" y="125568"/>
                      <a:pt x="53011" y="105187"/>
                      <a:pt x="75894" y="82060"/>
                    </a:cubicBezTo>
                    <a:cubicBezTo>
                      <a:pt x="98779" y="58934"/>
                      <a:pt x="120433" y="35687"/>
                      <a:pt x="140857" y="12318"/>
                    </a:cubicBezTo>
                    <a:cubicBezTo>
                      <a:pt x="147665" y="4530"/>
                      <a:pt x="155753" y="434"/>
                      <a:pt x="16511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93" name="任意多边形: 形状 92"/>
              <p:cNvSpPr/>
              <p:nvPr/>
            </p:nvSpPr>
            <p:spPr>
              <a:xfrm>
                <a:off x="8263373" y="3398803"/>
                <a:ext cx="419944" cy="168500"/>
              </a:xfrm>
              <a:custGeom>
                <a:avLst/>
                <a:gdLst>
                  <a:gd name="connsiteX0" fmla="*/ 306723 w 419944"/>
                  <a:gd name="connsiteY0" fmla="*/ 91 h 168500"/>
                  <a:gd name="connsiteX1" fmla="*/ 386247 w 419944"/>
                  <a:gd name="connsiteY1" fmla="*/ 2913 h 168500"/>
                  <a:gd name="connsiteX2" fmla="*/ 410934 w 419944"/>
                  <a:gd name="connsiteY2" fmla="*/ 24899 h 168500"/>
                  <a:gd name="connsiteX3" fmla="*/ 419931 w 419944"/>
                  <a:gd name="connsiteY3" fmla="*/ 68945 h 168500"/>
                  <a:gd name="connsiteX4" fmla="*/ 413708 w 419944"/>
                  <a:gd name="connsiteY4" fmla="*/ 111944 h 168500"/>
                  <a:gd name="connsiteX5" fmla="*/ 392842 w 419944"/>
                  <a:gd name="connsiteY5" fmla="*/ 132222 h 168500"/>
                  <a:gd name="connsiteX6" fmla="*/ 313843 w 419944"/>
                  <a:gd name="connsiteY6" fmla="*/ 136570 h 168500"/>
                  <a:gd name="connsiteX7" fmla="*/ 218559 w 419944"/>
                  <a:gd name="connsiteY7" fmla="*/ 144998 h 168500"/>
                  <a:gd name="connsiteX8" fmla="*/ 121998 w 419944"/>
                  <a:gd name="connsiteY8" fmla="*/ 155682 h 168500"/>
                  <a:gd name="connsiteX9" fmla="*/ 39276 w 419944"/>
                  <a:gd name="connsiteY9" fmla="*/ 168236 h 168500"/>
                  <a:gd name="connsiteX10" fmla="*/ 14852 w 419944"/>
                  <a:gd name="connsiteY10" fmla="*/ 149836 h 168500"/>
                  <a:gd name="connsiteX11" fmla="*/ 1289 w 419944"/>
                  <a:gd name="connsiteY11" fmla="*/ 102519 h 168500"/>
                  <a:gd name="connsiteX12" fmla="*/ 3398 w 419944"/>
                  <a:gd name="connsiteY12" fmla="*/ 52611 h 168500"/>
                  <a:gd name="connsiteX13" fmla="*/ 27325 w 419944"/>
                  <a:gd name="connsiteY13" fmla="*/ 24898 h 168500"/>
                  <a:gd name="connsiteX14" fmla="*/ 107898 w 419944"/>
                  <a:gd name="connsiteY14" fmla="*/ 12502 h 168500"/>
                  <a:gd name="connsiteX15" fmla="*/ 156742 w 419944"/>
                  <a:gd name="connsiteY15" fmla="*/ 7480 h 168500"/>
                  <a:gd name="connsiteX16" fmla="*/ 207485 w 419944"/>
                  <a:gd name="connsiteY16" fmla="*/ 3760 h 168500"/>
                  <a:gd name="connsiteX17" fmla="*/ 306723 w 419944"/>
                  <a:gd name="connsiteY17" fmla="*/ 91 h 16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9944" h="168500">
                    <a:moveTo>
                      <a:pt x="306723" y="91"/>
                    </a:moveTo>
                    <a:cubicBezTo>
                      <a:pt x="338421" y="-311"/>
                      <a:pt x="364928" y="631"/>
                      <a:pt x="386247" y="2913"/>
                    </a:cubicBezTo>
                    <a:cubicBezTo>
                      <a:pt x="396906" y="4055"/>
                      <a:pt x="405136" y="11383"/>
                      <a:pt x="410934" y="24899"/>
                    </a:cubicBezTo>
                    <a:cubicBezTo>
                      <a:pt x="416730" y="38414"/>
                      <a:pt x="419730" y="53096"/>
                      <a:pt x="419931" y="68945"/>
                    </a:cubicBezTo>
                    <a:cubicBezTo>
                      <a:pt x="420130" y="84794"/>
                      <a:pt x="418057" y="99127"/>
                      <a:pt x="413708" y="111944"/>
                    </a:cubicBezTo>
                    <a:cubicBezTo>
                      <a:pt x="409360" y="124761"/>
                      <a:pt x="402404" y="131521"/>
                      <a:pt x="392842" y="132222"/>
                    </a:cubicBezTo>
                    <a:cubicBezTo>
                      <a:pt x="370778" y="132878"/>
                      <a:pt x="344444" y="134328"/>
                      <a:pt x="313843" y="136570"/>
                    </a:cubicBezTo>
                    <a:cubicBezTo>
                      <a:pt x="283242" y="138815"/>
                      <a:pt x="251481" y="141623"/>
                      <a:pt x="218559" y="144998"/>
                    </a:cubicBezTo>
                    <a:cubicBezTo>
                      <a:pt x="185638" y="148373"/>
                      <a:pt x="153450" y="151934"/>
                      <a:pt x="121998" y="155682"/>
                    </a:cubicBezTo>
                    <a:cubicBezTo>
                      <a:pt x="90546" y="159430"/>
                      <a:pt x="62971" y="163614"/>
                      <a:pt x="39276" y="168236"/>
                    </a:cubicBezTo>
                    <a:cubicBezTo>
                      <a:pt x="29783" y="169893"/>
                      <a:pt x="21641" y="163760"/>
                      <a:pt x="14852" y="149836"/>
                    </a:cubicBezTo>
                    <a:cubicBezTo>
                      <a:pt x="8063" y="135912"/>
                      <a:pt x="3542" y="120140"/>
                      <a:pt x="1289" y="102519"/>
                    </a:cubicBezTo>
                    <a:cubicBezTo>
                      <a:pt x="-965" y="84898"/>
                      <a:pt x="-261" y="68262"/>
                      <a:pt x="3398" y="52611"/>
                    </a:cubicBezTo>
                    <a:cubicBezTo>
                      <a:pt x="7058" y="36960"/>
                      <a:pt x="15034" y="27722"/>
                      <a:pt x="27325" y="24898"/>
                    </a:cubicBezTo>
                    <a:cubicBezTo>
                      <a:pt x="49110" y="20417"/>
                      <a:pt x="75967" y="16285"/>
                      <a:pt x="107898" y="12502"/>
                    </a:cubicBezTo>
                    <a:cubicBezTo>
                      <a:pt x="123862" y="10611"/>
                      <a:pt x="140144" y="8937"/>
                      <a:pt x="156742" y="7480"/>
                    </a:cubicBezTo>
                    <a:cubicBezTo>
                      <a:pt x="173340" y="6022"/>
                      <a:pt x="190253" y="4782"/>
                      <a:pt x="207485" y="3760"/>
                    </a:cubicBezTo>
                    <a:cubicBezTo>
                      <a:pt x="241945" y="1714"/>
                      <a:pt x="275025" y="491"/>
                      <a:pt x="306723" y="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94" name="任意多边形: 形状 93"/>
              <p:cNvSpPr/>
              <p:nvPr/>
            </p:nvSpPr>
            <p:spPr>
              <a:xfrm>
                <a:off x="8133065" y="3596496"/>
                <a:ext cx="708452" cy="480398"/>
              </a:xfrm>
              <a:custGeom>
                <a:avLst/>
                <a:gdLst>
                  <a:gd name="connsiteX0" fmla="*/ 533724 w 708452"/>
                  <a:gd name="connsiteY0" fmla="*/ 91 h 480398"/>
                  <a:gd name="connsiteX1" fmla="*/ 600129 w 708452"/>
                  <a:gd name="connsiteY1" fmla="*/ 993 h 480398"/>
                  <a:gd name="connsiteX2" fmla="*/ 624151 w 708452"/>
                  <a:gd name="connsiteY2" fmla="*/ 23747 h 480398"/>
                  <a:gd name="connsiteX3" fmla="*/ 633306 w 708452"/>
                  <a:gd name="connsiteY3" fmla="*/ 69946 h 480398"/>
                  <a:gd name="connsiteX4" fmla="*/ 627293 w 708452"/>
                  <a:gd name="connsiteY4" fmla="*/ 115814 h 480398"/>
                  <a:gd name="connsiteX5" fmla="*/ 607249 w 708452"/>
                  <a:gd name="connsiteY5" fmla="*/ 137474 h 480398"/>
                  <a:gd name="connsiteX6" fmla="*/ 561296 w 708452"/>
                  <a:gd name="connsiteY6" fmla="*/ 140121 h 480398"/>
                  <a:gd name="connsiteX7" fmla="*/ 495259 w 708452"/>
                  <a:gd name="connsiteY7" fmla="*/ 144240 h 480398"/>
                  <a:gd name="connsiteX8" fmla="*/ 415702 w 708452"/>
                  <a:gd name="connsiteY8" fmla="*/ 150794 h 480398"/>
                  <a:gd name="connsiteX9" fmla="*/ 328972 w 708452"/>
                  <a:gd name="connsiteY9" fmla="*/ 157873 h 480398"/>
                  <a:gd name="connsiteX10" fmla="*/ 260815 w 708452"/>
                  <a:gd name="connsiteY10" fmla="*/ 260935 h 480398"/>
                  <a:gd name="connsiteX11" fmla="*/ 261276 w 708452"/>
                  <a:gd name="connsiteY11" fmla="*/ 316423 h 480398"/>
                  <a:gd name="connsiteX12" fmla="*/ 335168 w 708452"/>
                  <a:gd name="connsiteY12" fmla="*/ 321101 h 480398"/>
                  <a:gd name="connsiteX13" fmla="*/ 490168 w 708452"/>
                  <a:gd name="connsiteY13" fmla="*/ 271522 h 480398"/>
                  <a:gd name="connsiteX14" fmla="*/ 488524 w 708452"/>
                  <a:gd name="connsiteY14" fmla="*/ 268758 h 480398"/>
                  <a:gd name="connsiteX15" fmla="*/ 486773 w 708452"/>
                  <a:gd name="connsiteY15" fmla="*/ 264560 h 480398"/>
                  <a:gd name="connsiteX16" fmla="*/ 488027 w 708452"/>
                  <a:gd name="connsiteY16" fmla="*/ 222646 h 480398"/>
                  <a:gd name="connsiteX17" fmla="*/ 526700 w 708452"/>
                  <a:gd name="connsiteY17" fmla="*/ 189527 h 480398"/>
                  <a:gd name="connsiteX18" fmla="*/ 578531 w 708452"/>
                  <a:gd name="connsiteY18" fmla="*/ 178516 h 480398"/>
                  <a:gd name="connsiteX19" fmla="*/ 620798 w 708452"/>
                  <a:gd name="connsiteY19" fmla="*/ 204261 h 480398"/>
                  <a:gd name="connsiteX20" fmla="*/ 704297 w 708452"/>
                  <a:gd name="connsiteY20" fmla="*/ 359659 h 480398"/>
                  <a:gd name="connsiteX21" fmla="*/ 698443 w 708452"/>
                  <a:gd name="connsiteY21" fmla="*/ 407678 h 480398"/>
                  <a:gd name="connsiteX22" fmla="*/ 656080 w 708452"/>
                  <a:gd name="connsiteY22" fmla="*/ 439626 h 480398"/>
                  <a:gd name="connsiteX23" fmla="*/ 603269 w 708452"/>
                  <a:gd name="connsiteY23" fmla="*/ 447103 h 480398"/>
                  <a:gd name="connsiteX24" fmla="*/ 566075 w 708452"/>
                  <a:gd name="connsiteY24" fmla="*/ 421709 h 480398"/>
                  <a:gd name="connsiteX25" fmla="*/ 555576 w 708452"/>
                  <a:gd name="connsiteY25" fmla="*/ 396520 h 480398"/>
                  <a:gd name="connsiteX26" fmla="*/ 551377 w 708452"/>
                  <a:gd name="connsiteY26" fmla="*/ 398269 h 480398"/>
                  <a:gd name="connsiteX27" fmla="*/ 324990 w 708452"/>
                  <a:gd name="connsiteY27" fmla="*/ 467503 h 480398"/>
                  <a:gd name="connsiteX28" fmla="*/ 172941 w 708452"/>
                  <a:gd name="connsiteY28" fmla="*/ 478649 h 480398"/>
                  <a:gd name="connsiteX29" fmla="*/ 86030 w 708452"/>
                  <a:gd name="connsiteY29" fmla="*/ 443919 h 480398"/>
                  <a:gd name="connsiteX30" fmla="*/ 56387 w 708452"/>
                  <a:gd name="connsiteY30" fmla="*/ 373986 h 480398"/>
                  <a:gd name="connsiteX31" fmla="*/ 75529 w 708452"/>
                  <a:gd name="connsiteY31" fmla="*/ 281007 h 480398"/>
                  <a:gd name="connsiteX32" fmla="*/ 134205 w 708452"/>
                  <a:gd name="connsiteY32" fmla="*/ 176478 h 480398"/>
                  <a:gd name="connsiteX33" fmla="*/ 38413 w 708452"/>
                  <a:gd name="connsiteY33" fmla="*/ 187825 h 480398"/>
                  <a:gd name="connsiteX34" fmla="*/ 14655 w 708452"/>
                  <a:gd name="connsiteY34" fmla="*/ 168656 h 480398"/>
                  <a:gd name="connsiteX35" fmla="*/ 934 w 708452"/>
                  <a:gd name="connsiteY35" fmla="*/ 119188 h 480398"/>
                  <a:gd name="connsiteX36" fmla="*/ 3603 w 708452"/>
                  <a:gd name="connsiteY36" fmla="*/ 67075 h 480398"/>
                  <a:gd name="connsiteX37" fmla="*/ 27478 w 708452"/>
                  <a:gd name="connsiteY37" fmla="*/ 38646 h 480398"/>
                  <a:gd name="connsiteX38" fmla="*/ 93811 w 708452"/>
                  <a:gd name="connsiteY38" fmla="*/ 28735 h 480398"/>
                  <a:gd name="connsiteX39" fmla="*/ 195497 w 708452"/>
                  <a:gd name="connsiteY39" fmla="*/ 19117 h 480398"/>
                  <a:gd name="connsiteX40" fmla="*/ 314555 w 708452"/>
                  <a:gd name="connsiteY40" fmla="*/ 10391 h 480398"/>
                  <a:gd name="connsiteX41" fmla="*/ 432999 w 708452"/>
                  <a:gd name="connsiteY41" fmla="*/ 3150 h 480398"/>
                  <a:gd name="connsiteX42" fmla="*/ 533724 w 708452"/>
                  <a:gd name="connsiteY42" fmla="*/ 91 h 4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08452" h="480397">
                    <a:moveTo>
                      <a:pt x="533724" y="91"/>
                    </a:moveTo>
                    <a:cubicBezTo>
                      <a:pt x="563509" y="-169"/>
                      <a:pt x="585644" y="132"/>
                      <a:pt x="600129" y="993"/>
                    </a:cubicBezTo>
                    <a:cubicBezTo>
                      <a:pt x="610789" y="2134"/>
                      <a:pt x="618796" y="9719"/>
                      <a:pt x="624151" y="23747"/>
                    </a:cubicBezTo>
                    <a:cubicBezTo>
                      <a:pt x="629505" y="37777"/>
                      <a:pt x="632557" y="53176"/>
                      <a:pt x="633306" y="69946"/>
                    </a:cubicBezTo>
                    <a:cubicBezTo>
                      <a:pt x="634053" y="86716"/>
                      <a:pt x="632051" y="102005"/>
                      <a:pt x="627293" y="115814"/>
                    </a:cubicBezTo>
                    <a:cubicBezTo>
                      <a:pt x="622537" y="129623"/>
                      <a:pt x="615856" y="136843"/>
                      <a:pt x="607249" y="137474"/>
                    </a:cubicBezTo>
                    <a:cubicBezTo>
                      <a:pt x="595774" y="138315"/>
                      <a:pt x="580457" y="139197"/>
                      <a:pt x="561296" y="140121"/>
                    </a:cubicBezTo>
                    <a:cubicBezTo>
                      <a:pt x="542134" y="141045"/>
                      <a:pt x="520123" y="142419"/>
                      <a:pt x="495259" y="144240"/>
                    </a:cubicBezTo>
                    <a:cubicBezTo>
                      <a:pt x="470396" y="146063"/>
                      <a:pt x="443877" y="148248"/>
                      <a:pt x="415702" y="150794"/>
                    </a:cubicBezTo>
                    <a:cubicBezTo>
                      <a:pt x="387525" y="153340"/>
                      <a:pt x="358615" y="155700"/>
                      <a:pt x="328972" y="157873"/>
                    </a:cubicBezTo>
                    <a:cubicBezTo>
                      <a:pt x="295507" y="199745"/>
                      <a:pt x="272788" y="234099"/>
                      <a:pt x="260815" y="260935"/>
                    </a:cubicBezTo>
                    <a:cubicBezTo>
                      <a:pt x="248841" y="287770"/>
                      <a:pt x="248995" y="306267"/>
                      <a:pt x="261276" y="316423"/>
                    </a:cubicBezTo>
                    <a:cubicBezTo>
                      <a:pt x="273559" y="326579"/>
                      <a:pt x="298189" y="328138"/>
                      <a:pt x="335168" y="321101"/>
                    </a:cubicBezTo>
                    <a:cubicBezTo>
                      <a:pt x="372148" y="314064"/>
                      <a:pt x="423815" y="297537"/>
                      <a:pt x="490168" y="271522"/>
                    </a:cubicBezTo>
                    <a:cubicBezTo>
                      <a:pt x="489143" y="270636"/>
                      <a:pt x="488594" y="269714"/>
                      <a:pt x="488524" y="268758"/>
                    </a:cubicBezTo>
                    <a:cubicBezTo>
                      <a:pt x="488454" y="267802"/>
                      <a:pt x="487871" y="266402"/>
                      <a:pt x="486773" y="264560"/>
                    </a:cubicBezTo>
                    <a:cubicBezTo>
                      <a:pt x="478072" y="250777"/>
                      <a:pt x="478491" y="236805"/>
                      <a:pt x="488027" y="222646"/>
                    </a:cubicBezTo>
                    <a:cubicBezTo>
                      <a:pt x="497566" y="208488"/>
                      <a:pt x="510457" y="197448"/>
                      <a:pt x="526700" y="189527"/>
                    </a:cubicBezTo>
                    <a:cubicBezTo>
                      <a:pt x="542945" y="181606"/>
                      <a:pt x="560222" y="177935"/>
                      <a:pt x="578531" y="178516"/>
                    </a:cubicBezTo>
                    <a:cubicBezTo>
                      <a:pt x="596842" y="179097"/>
                      <a:pt x="610931" y="187678"/>
                      <a:pt x="620798" y="204261"/>
                    </a:cubicBezTo>
                    <a:cubicBezTo>
                      <a:pt x="652387" y="254824"/>
                      <a:pt x="680219" y="306622"/>
                      <a:pt x="704297" y="359659"/>
                    </a:cubicBezTo>
                    <a:cubicBezTo>
                      <a:pt x="711367" y="377408"/>
                      <a:pt x="709416" y="393414"/>
                      <a:pt x="698443" y="407678"/>
                    </a:cubicBezTo>
                    <a:cubicBezTo>
                      <a:pt x="687472" y="421943"/>
                      <a:pt x="673349" y="432592"/>
                      <a:pt x="656080" y="439626"/>
                    </a:cubicBezTo>
                    <a:cubicBezTo>
                      <a:pt x="638809" y="446661"/>
                      <a:pt x="621205" y="449153"/>
                      <a:pt x="603269" y="447103"/>
                    </a:cubicBezTo>
                    <a:cubicBezTo>
                      <a:pt x="585332" y="445053"/>
                      <a:pt x="572934" y="436588"/>
                      <a:pt x="566075" y="421709"/>
                    </a:cubicBezTo>
                    <a:lnTo>
                      <a:pt x="555576" y="396520"/>
                    </a:lnTo>
                    <a:cubicBezTo>
                      <a:pt x="553662" y="396660"/>
                      <a:pt x="552263" y="397243"/>
                      <a:pt x="551377" y="398269"/>
                    </a:cubicBezTo>
                    <a:cubicBezTo>
                      <a:pt x="462562" y="432661"/>
                      <a:pt x="387101" y="455739"/>
                      <a:pt x="324990" y="467503"/>
                    </a:cubicBezTo>
                    <a:cubicBezTo>
                      <a:pt x="262878" y="479266"/>
                      <a:pt x="212196" y="482982"/>
                      <a:pt x="172941" y="478649"/>
                    </a:cubicBezTo>
                    <a:cubicBezTo>
                      <a:pt x="133686" y="474317"/>
                      <a:pt x="104715" y="462740"/>
                      <a:pt x="86030" y="443919"/>
                    </a:cubicBezTo>
                    <a:cubicBezTo>
                      <a:pt x="67345" y="425099"/>
                      <a:pt x="57463" y="401788"/>
                      <a:pt x="56387" y="373986"/>
                    </a:cubicBezTo>
                    <a:cubicBezTo>
                      <a:pt x="55310" y="346183"/>
                      <a:pt x="61692" y="315190"/>
                      <a:pt x="75529" y="281007"/>
                    </a:cubicBezTo>
                    <a:cubicBezTo>
                      <a:pt x="89368" y="246823"/>
                      <a:pt x="108926" y="211980"/>
                      <a:pt x="134205" y="176478"/>
                    </a:cubicBezTo>
                    <a:lnTo>
                      <a:pt x="38413" y="187825"/>
                    </a:lnTo>
                    <a:cubicBezTo>
                      <a:pt x="29878" y="189413"/>
                      <a:pt x="21957" y="183024"/>
                      <a:pt x="14655" y="168656"/>
                    </a:cubicBezTo>
                    <a:cubicBezTo>
                      <a:pt x="7353" y="154290"/>
                      <a:pt x="2780" y="137801"/>
                      <a:pt x="934" y="119188"/>
                    </a:cubicBezTo>
                    <a:cubicBezTo>
                      <a:pt x="-912" y="100575"/>
                      <a:pt x="-21" y="83204"/>
                      <a:pt x="3603" y="67075"/>
                    </a:cubicBezTo>
                    <a:cubicBezTo>
                      <a:pt x="7229" y="50946"/>
                      <a:pt x="15186" y="41469"/>
                      <a:pt x="27478" y="38646"/>
                    </a:cubicBezTo>
                    <a:cubicBezTo>
                      <a:pt x="41682" y="35681"/>
                      <a:pt x="63792" y="32378"/>
                      <a:pt x="93811" y="28735"/>
                    </a:cubicBezTo>
                    <a:cubicBezTo>
                      <a:pt x="123829" y="25093"/>
                      <a:pt x="157724" y="21886"/>
                      <a:pt x="195497" y="19117"/>
                    </a:cubicBezTo>
                    <a:cubicBezTo>
                      <a:pt x="233270" y="16348"/>
                      <a:pt x="272955" y="13440"/>
                      <a:pt x="314555" y="10391"/>
                    </a:cubicBezTo>
                    <a:cubicBezTo>
                      <a:pt x="356152" y="7341"/>
                      <a:pt x="395634" y="4927"/>
                      <a:pt x="432999" y="3150"/>
                    </a:cubicBezTo>
                    <a:cubicBezTo>
                      <a:pt x="470364" y="1372"/>
                      <a:pt x="503940" y="353"/>
                      <a:pt x="533724" y="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95" name="任意多边形: 形状 94"/>
              <p:cNvSpPr/>
              <p:nvPr/>
            </p:nvSpPr>
            <p:spPr>
              <a:xfrm>
                <a:off x="3517434" y="3968480"/>
                <a:ext cx="161258" cy="161257"/>
              </a:xfrm>
              <a:custGeom>
                <a:avLst/>
                <a:gdLst>
                  <a:gd name="connsiteX0" fmla="*/ 74737 w 161258"/>
                  <a:gd name="connsiteY0" fmla="*/ 263 h 161257"/>
                  <a:gd name="connsiteX1" fmla="*/ 133712 w 161258"/>
                  <a:gd name="connsiteY1" fmla="*/ 19148 h 161257"/>
                  <a:gd name="connsiteX2" fmla="*/ 160995 w 161258"/>
                  <a:gd name="connsiteY2" fmla="*/ 74737 h 161257"/>
                  <a:gd name="connsiteX3" fmla="*/ 142110 w 161258"/>
                  <a:gd name="connsiteY3" fmla="*/ 133711 h 161257"/>
                  <a:gd name="connsiteX4" fmla="*/ 86520 w 161258"/>
                  <a:gd name="connsiteY4" fmla="*/ 160995 h 161257"/>
                  <a:gd name="connsiteX5" fmla="*/ 27547 w 161258"/>
                  <a:gd name="connsiteY5" fmla="*/ 142110 h 161257"/>
                  <a:gd name="connsiteX6" fmla="*/ 264 w 161258"/>
                  <a:gd name="connsiteY6" fmla="*/ 86521 h 161257"/>
                  <a:gd name="connsiteX7" fmla="*/ 19148 w 161258"/>
                  <a:gd name="connsiteY7" fmla="*/ 27546 h 161257"/>
                  <a:gd name="connsiteX8" fmla="*/ 74737 w 161258"/>
                  <a:gd name="connsiteY8" fmla="*/ 263 h 16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258" h="161257">
                    <a:moveTo>
                      <a:pt x="74737" y="263"/>
                    </a:moveTo>
                    <a:cubicBezTo>
                      <a:pt x="97537" y="-1408"/>
                      <a:pt x="117195" y="4887"/>
                      <a:pt x="133712" y="19148"/>
                    </a:cubicBezTo>
                    <a:cubicBezTo>
                      <a:pt x="150230" y="33408"/>
                      <a:pt x="159324" y="51939"/>
                      <a:pt x="160995" y="74737"/>
                    </a:cubicBezTo>
                    <a:cubicBezTo>
                      <a:pt x="162667" y="97537"/>
                      <a:pt x="156372" y="117195"/>
                      <a:pt x="142110" y="133711"/>
                    </a:cubicBezTo>
                    <a:cubicBezTo>
                      <a:pt x="127850" y="150229"/>
                      <a:pt x="109320" y="159323"/>
                      <a:pt x="86520" y="160995"/>
                    </a:cubicBezTo>
                    <a:cubicBezTo>
                      <a:pt x="63722" y="162666"/>
                      <a:pt x="44064" y="156371"/>
                      <a:pt x="27547" y="142110"/>
                    </a:cubicBezTo>
                    <a:cubicBezTo>
                      <a:pt x="11029" y="127849"/>
                      <a:pt x="1935" y="109319"/>
                      <a:pt x="264" y="86521"/>
                    </a:cubicBezTo>
                    <a:cubicBezTo>
                      <a:pt x="-1408" y="63722"/>
                      <a:pt x="4888" y="44063"/>
                      <a:pt x="19148" y="27546"/>
                    </a:cubicBezTo>
                    <a:cubicBezTo>
                      <a:pt x="33409" y="11028"/>
                      <a:pt x="51940" y="1934"/>
                      <a:pt x="74737" y="26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96" name="任意多边形: 形状 95"/>
              <p:cNvSpPr/>
              <p:nvPr/>
            </p:nvSpPr>
            <p:spPr>
              <a:xfrm>
                <a:off x="3032575" y="4049459"/>
                <a:ext cx="92607" cy="92606"/>
              </a:xfrm>
              <a:custGeom>
                <a:avLst/>
                <a:gdLst>
                  <a:gd name="connsiteX0" fmla="*/ 42920 w 92607"/>
                  <a:gd name="connsiteY0" fmla="*/ 136 h 92606"/>
                  <a:gd name="connsiteX1" fmla="*/ 76411 w 92607"/>
                  <a:gd name="connsiteY1" fmla="*/ 11433 h 92606"/>
                  <a:gd name="connsiteX2" fmla="*/ 92472 w 92607"/>
                  <a:gd name="connsiteY2" fmla="*/ 42919 h 92606"/>
                  <a:gd name="connsiteX3" fmla="*/ 81174 w 92607"/>
                  <a:gd name="connsiteY3" fmla="*/ 76410 h 92606"/>
                  <a:gd name="connsiteX4" fmla="*/ 49689 w 92607"/>
                  <a:gd name="connsiteY4" fmla="*/ 92471 h 92606"/>
                  <a:gd name="connsiteX5" fmla="*/ 16197 w 92607"/>
                  <a:gd name="connsiteY5" fmla="*/ 81174 h 92606"/>
                  <a:gd name="connsiteX6" fmla="*/ 136 w 92607"/>
                  <a:gd name="connsiteY6" fmla="*/ 49688 h 92606"/>
                  <a:gd name="connsiteX7" fmla="*/ 11434 w 92607"/>
                  <a:gd name="connsiteY7" fmla="*/ 16197 h 92606"/>
                  <a:gd name="connsiteX8" fmla="*/ 42920 w 92607"/>
                  <a:gd name="connsiteY8" fmla="*/ 136 h 92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607" h="92606">
                    <a:moveTo>
                      <a:pt x="42920" y="136"/>
                    </a:moveTo>
                    <a:cubicBezTo>
                      <a:pt x="55459" y="-783"/>
                      <a:pt x="66623" y="2982"/>
                      <a:pt x="76411" y="11433"/>
                    </a:cubicBezTo>
                    <a:cubicBezTo>
                      <a:pt x="86199" y="19884"/>
                      <a:pt x="91552" y="30380"/>
                      <a:pt x="92472" y="42919"/>
                    </a:cubicBezTo>
                    <a:cubicBezTo>
                      <a:pt x="93391" y="55458"/>
                      <a:pt x="89625" y="66622"/>
                      <a:pt x="81174" y="76410"/>
                    </a:cubicBezTo>
                    <a:cubicBezTo>
                      <a:pt x="72723" y="86198"/>
                      <a:pt x="62227" y="91552"/>
                      <a:pt x="49689" y="92471"/>
                    </a:cubicBezTo>
                    <a:cubicBezTo>
                      <a:pt x="37149" y="93391"/>
                      <a:pt x="25985" y="89625"/>
                      <a:pt x="16197" y="81174"/>
                    </a:cubicBezTo>
                    <a:cubicBezTo>
                      <a:pt x="6409" y="72723"/>
                      <a:pt x="1056" y="62227"/>
                      <a:pt x="136" y="49688"/>
                    </a:cubicBezTo>
                    <a:cubicBezTo>
                      <a:pt x="-783" y="37148"/>
                      <a:pt x="2983" y="25985"/>
                      <a:pt x="11434" y="16197"/>
                    </a:cubicBezTo>
                    <a:cubicBezTo>
                      <a:pt x="19885" y="6409"/>
                      <a:pt x="30381" y="1055"/>
                      <a:pt x="42920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97" name="任意多边形: 形状 96"/>
              <p:cNvSpPr/>
              <p:nvPr/>
            </p:nvSpPr>
            <p:spPr>
              <a:xfrm>
                <a:off x="3191719" y="3447939"/>
                <a:ext cx="177642" cy="137756"/>
              </a:xfrm>
              <a:custGeom>
                <a:avLst/>
                <a:gdLst>
                  <a:gd name="connsiteX0" fmla="*/ 253775 w 253775"/>
                  <a:gd name="connsiteY0" fmla="*/ 0 h 196794"/>
                  <a:gd name="connsiteX1" fmla="*/ 227906 w 253775"/>
                  <a:gd name="connsiteY1" fmla="*/ 80975 h 196794"/>
                  <a:gd name="connsiteX2" fmla="*/ 198118 w 253775"/>
                  <a:gd name="connsiteY2" fmla="*/ 155361 h 196794"/>
                  <a:gd name="connsiteX3" fmla="*/ 196328 w 253775"/>
                  <a:gd name="connsiteY3" fmla="*/ 177841 h 196794"/>
                  <a:gd name="connsiteX4" fmla="*/ 124762 w 253775"/>
                  <a:gd name="connsiteY4" fmla="*/ 186525 h 196794"/>
                  <a:gd name="connsiteX5" fmla="*/ 55032 w 253775"/>
                  <a:gd name="connsiteY5" fmla="*/ 196794 h 196794"/>
                  <a:gd name="connsiteX6" fmla="*/ 57529 w 253775"/>
                  <a:gd name="connsiteY6" fmla="*/ 160509 h 196794"/>
                  <a:gd name="connsiteX7" fmla="*/ 27243 w 253775"/>
                  <a:gd name="connsiteY7" fmla="*/ 99123 h 196794"/>
                  <a:gd name="connsiteX8" fmla="*/ 0 w 253775"/>
                  <a:gd name="connsiteY8" fmla="*/ 32356 h 196794"/>
                  <a:gd name="connsiteX9" fmla="*/ 128597 w 253775"/>
                  <a:gd name="connsiteY9" fmla="*/ 16053 h 196794"/>
                  <a:gd name="connsiteX10" fmla="*/ 253775 w 253775"/>
                  <a:gd name="connsiteY10" fmla="*/ 0 h 196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3775" h="196794">
                    <a:moveTo>
                      <a:pt x="253775" y="0"/>
                    </a:moveTo>
                    <a:cubicBezTo>
                      <a:pt x="244464" y="29334"/>
                      <a:pt x="235842" y="56326"/>
                      <a:pt x="227906" y="80975"/>
                    </a:cubicBezTo>
                    <a:cubicBezTo>
                      <a:pt x="219972" y="105624"/>
                      <a:pt x="210043" y="130419"/>
                      <a:pt x="198118" y="155361"/>
                    </a:cubicBezTo>
                    <a:cubicBezTo>
                      <a:pt x="193976" y="161395"/>
                      <a:pt x="193379" y="168889"/>
                      <a:pt x="196328" y="177841"/>
                    </a:cubicBezTo>
                    <a:cubicBezTo>
                      <a:pt x="172473" y="180735"/>
                      <a:pt x="148617" y="183631"/>
                      <a:pt x="124762" y="186525"/>
                    </a:cubicBezTo>
                    <a:cubicBezTo>
                      <a:pt x="100907" y="189419"/>
                      <a:pt x="77664" y="192843"/>
                      <a:pt x="55032" y="196794"/>
                    </a:cubicBezTo>
                    <a:cubicBezTo>
                      <a:pt x="62008" y="182530"/>
                      <a:pt x="62841" y="170436"/>
                      <a:pt x="57529" y="160509"/>
                    </a:cubicBezTo>
                    <a:cubicBezTo>
                      <a:pt x="45599" y="138464"/>
                      <a:pt x="35504" y="118001"/>
                      <a:pt x="27243" y="99123"/>
                    </a:cubicBezTo>
                    <a:cubicBezTo>
                      <a:pt x="18983" y="80246"/>
                      <a:pt x="9902" y="57990"/>
                      <a:pt x="0" y="32356"/>
                    </a:cubicBezTo>
                    <a:cubicBezTo>
                      <a:pt x="43151" y="26901"/>
                      <a:pt x="86016" y="21467"/>
                      <a:pt x="128597" y="16053"/>
                    </a:cubicBezTo>
                    <a:cubicBezTo>
                      <a:pt x="171177" y="10639"/>
                      <a:pt x="212904" y="5288"/>
                      <a:pt x="2537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4008" tIns="32004" rIns="64008" bIns="32004" rtlCol="0" anchor="ctr">
                <a:noAutofit/>
              </a:bodyPr>
              <a:lstStyle/>
              <a:p>
                <a:pPr algn="ctr"/>
                <a:endParaRPr lang="zh-CN" altLang="en-US" sz="1260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 rot="1311607">
                <a:off x="6025538" y="2916407"/>
                <a:ext cx="362256" cy="174736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7061200" y="3898900"/>
                <a:ext cx="145258" cy="14525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zh-CN" altLang="en-US"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2876803" y="2800328"/>
              <a:ext cx="6052709" cy="1483824"/>
              <a:chOff x="2876803" y="2800328"/>
              <a:chExt cx="6052709" cy="1483824"/>
            </a:xfrm>
          </p:grpSpPr>
          <p:sp>
            <p:nvSpPr>
              <p:cNvPr id="73" name="任意多边形: 形状 72"/>
              <p:cNvSpPr/>
              <p:nvPr/>
            </p:nvSpPr>
            <p:spPr>
              <a:xfrm>
                <a:off x="5529662" y="2800328"/>
                <a:ext cx="1183619" cy="850661"/>
              </a:xfrm>
              <a:custGeom>
                <a:avLst/>
                <a:gdLst>
                  <a:gd name="connsiteX0" fmla="*/ 495781 w 1183619"/>
                  <a:gd name="connsiteY0" fmla="*/ 2161 h 850661"/>
                  <a:gd name="connsiteX1" fmla="*/ 509350 w 1183619"/>
                  <a:gd name="connsiteY1" fmla="*/ 7154 h 850661"/>
                  <a:gd name="connsiteX2" fmla="*/ 627071 w 1183619"/>
                  <a:gd name="connsiteY2" fmla="*/ 61837 h 850661"/>
                  <a:gd name="connsiteX3" fmla="*/ 723881 w 1183619"/>
                  <a:gd name="connsiteY3" fmla="*/ 109932 h 850661"/>
                  <a:gd name="connsiteX4" fmla="*/ 819082 w 1183619"/>
                  <a:gd name="connsiteY4" fmla="*/ 163946 h 850661"/>
                  <a:gd name="connsiteX5" fmla="*/ 931978 w 1183619"/>
                  <a:gd name="connsiteY5" fmla="*/ 236388 h 850661"/>
                  <a:gd name="connsiteX6" fmla="*/ 964768 w 1183619"/>
                  <a:gd name="connsiteY6" fmla="*/ 286159 h 850661"/>
                  <a:gd name="connsiteX7" fmla="*/ 959605 w 1183619"/>
                  <a:gd name="connsiteY7" fmla="*/ 351954 h 850661"/>
                  <a:gd name="connsiteX8" fmla="*/ 927622 w 1183619"/>
                  <a:gd name="connsiteY8" fmla="*/ 419542 h 850661"/>
                  <a:gd name="connsiteX9" fmla="*/ 879488 w 1183619"/>
                  <a:gd name="connsiteY9" fmla="*/ 476386 h 850661"/>
                  <a:gd name="connsiteX10" fmla="*/ 1058932 w 1183619"/>
                  <a:gd name="connsiteY10" fmla="*/ 537850 h 850661"/>
                  <a:gd name="connsiteX11" fmla="*/ 1172122 w 1183619"/>
                  <a:gd name="connsiteY11" fmla="*/ 595843 h 850661"/>
                  <a:gd name="connsiteX12" fmla="*/ 1183311 w 1183619"/>
                  <a:gd name="connsiteY12" fmla="*/ 641562 h 850661"/>
                  <a:gd name="connsiteX13" fmla="*/ 1172469 w 1183619"/>
                  <a:gd name="connsiteY13" fmla="*/ 714894 h 850661"/>
                  <a:gd name="connsiteX14" fmla="*/ 1151479 w 1183619"/>
                  <a:gd name="connsiteY14" fmla="*/ 785469 h 850661"/>
                  <a:gd name="connsiteX15" fmla="*/ 1134688 w 1183619"/>
                  <a:gd name="connsiteY15" fmla="*/ 827218 h 850661"/>
                  <a:gd name="connsiteX16" fmla="*/ 1096590 w 1183619"/>
                  <a:gd name="connsiteY16" fmla="*/ 850466 h 850661"/>
                  <a:gd name="connsiteX17" fmla="*/ 1049547 w 1183619"/>
                  <a:gd name="connsiteY17" fmla="*/ 843134 h 850661"/>
                  <a:gd name="connsiteX18" fmla="*/ 1013477 w 1183619"/>
                  <a:gd name="connsiteY18" fmla="*/ 818806 h 850661"/>
                  <a:gd name="connsiteX19" fmla="*/ 1007069 w 1183619"/>
                  <a:gd name="connsiteY19" fmla="*/ 788914 h 850661"/>
                  <a:gd name="connsiteX20" fmla="*/ 1036975 w 1183619"/>
                  <a:gd name="connsiteY20" fmla="*/ 718945 h 850661"/>
                  <a:gd name="connsiteX21" fmla="*/ 1012797 w 1183619"/>
                  <a:gd name="connsiteY21" fmla="*/ 674238 h 850661"/>
                  <a:gd name="connsiteX22" fmla="*/ 858181 w 1183619"/>
                  <a:gd name="connsiteY22" fmla="*/ 614980 h 850661"/>
                  <a:gd name="connsiteX23" fmla="*/ 669445 w 1183619"/>
                  <a:gd name="connsiteY23" fmla="*/ 560980 h 850661"/>
                  <a:gd name="connsiteX24" fmla="*/ 462272 w 1183619"/>
                  <a:gd name="connsiteY24" fmla="*/ 514684 h 850661"/>
                  <a:gd name="connsiteX25" fmla="*/ 251109 w 1183619"/>
                  <a:gd name="connsiteY25" fmla="*/ 476385 h 850661"/>
                  <a:gd name="connsiteX26" fmla="*/ 238410 w 1183619"/>
                  <a:gd name="connsiteY26" fmla="*/ 536499 h 850661"/>
                  <a:gd name="connsiteX27" fmla="*/ 228320 w 1183619"/>
                  <a:gd name="connsiteY27" fmla="*/ 593691 h 850661"/>
                  <a:gd name="connsiteX28" fmla="*/ 184845 w 1183619"/>
                  <a:gd name="connsiteY28" fmla="*/ 620018 h 850661"/>
                  <a:gd name="connsiteX29" fmla="*/ 101835 w 1183619"/>
                  <a:gd name="connsiteY29" fmla="*/ 614718 h 850661"/>
                  <a:gd name="connsiteX30" fmla="*/ 25717 w 1183619"/>
                  <a:gd name="connsiteY30" fmla="*/ 584050 h 850661"/>
                  <a:gd name="connsiteX31" fmla="*/ 1687 w 1183619"/>
                  <a:gd name="connsiteY31" fmla="*/ 532119 h 850661"/>
                  <a:gd name="connsiteX32" fmla="*/ 20600 w 1183619"/>
                  <a:gd name="connsiteY32" fmla="*/ 459163 h 850661"/>
                  <a:gd name="connsiteX33" fmla="*/ 35918 w 1183619"/>
                  <a:gd name="connsiteY33" fmla="*/ 406117 h 850661"/>
                  <a:gd name="connsiteX34" fmla="*/ 53932 w 1183619"/>
                  <a:gd name="connsiteY34" fmla="*/ 356528 h 850661"/>
                  <a:gd name="connsiteX35" fmla="*/ 79692 w 1183619"/>
                  <a:gd name="connsiteY35" fmla="*/ 291789 h 850661"/>
                  <a:gd name="connsiteX36" fmla="*/ 125318 w 1183619"/>
                  <a:gd name="connsiteY36" fmla="*/ 264230 h 850661"/>
                  <a:gd name="connsiteX37" fmla="*/ 197032 w 1183619"/>
                  <a:gd name="connsiteY37" fmla="*/ 271000 h 850661"/>
                  <a:gd name="connsiteX38" fmla="*/ 261467 w 1183619"/>
                  <a:gd name="connsiteY38" fmla="*/ 301219 h 850661"/>
                  <a:gd name="connsiteX39" fmla="*/ 287408 w 1183619"/>
                  <a:gd name="connsiteY39" fmla="*/ 342773 h 850661"/>
                  <a:gd name="connsiteX40" fmla="*/ 450526 w 1183619"/>
                  <a:gd name="connsiteY40" fmla="*/ 370743 h 850661"/>
                  <a:gd name="connsiteX41" fmla="*/ 657930 w 1183619"/>
                  <a:gd name="connsiteY41" fmla="*/ 416194 h 850661"/>
                  <a:gd name="connsiteX42" fmla="*/ 593098 w 1183619"/>
                  <a:gd name="connsiteY42" fmla="*/ 374063 h 850661"/>
                  <a:gd name="connsiteX43" fmla="*/ 529269 w 1183619"/>
                  <a:gd name="connsiteY43" fmla="*/ 334928 h 850661"/>
                  <a:gd name="connsiteX44" fmla="*/ 460752 w 1183619"/>
                  <a:gd name="connsiteY44" fmla="*/ 296336 h 850661"/>
                  <a:gd name="connsiteX45" fmla="*/ 382316 w 1183619"/>
                  <a:gd name="connsiteY45" fmla="*/ 254141 h 850661"/>
                  <a:gd name="connsiteX46" fmla="*/ 353536 w 1183619"/>
                  <a:gd name="connsiteY46" fmla="*/ 216356 h 850661"/>
                  <a:gd name="connsiteX47" fmla="*/ 352787 w 1183619"/>
                  <a:gd name="connsiteY47" fmla="*/ 158944 h 850661"/>
                  <a:gd name="connsiteX48" fmla="*/ 373860 w 1183619"/>
                  <a:gd name="connsiteY48" fmla="*/ 94749 h 850661"/>
                  <a:gd name="connsiteX49" fmla="*/ 410082 w 1183619"/>
                  <a:gd name="connsiteY49" fmla="*/ 38301 h 850661"/>
                  <a:gd name="connsiteX50" fmla="*/ 456471 w 1183619"/>
                  <a:gd name="connsiteY50" fmla="*/ 4592 h 850661"/>
                  <a:gd name="connsiteX51" fmla="*/ 495781 w 1183619"/>
                  <a:gd name="connsiteY51" fmla="*/ 2161 h 850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183619" h="850660">
                    <a:moveTo>
                      <a:pt x="495781" y="2161"/>
                    </a:moveTo>
                    <a:cubicBezTo>
                      <a:pt x="500265" y="3342"/>
                      <a:pt x="504789" y="5006"/>
                      <a:pt x="509350" y="7154"/>
                    </a:cubicBezTo>
                    <a:cubicBezTo>
                      <a:pt x="554563" y="27912"/>
                      <a:pt x="593803" y="46140"/>
                      <a:pt x="627071" y="61837"/>
                    </a:cubicBezTo>
                    <a:cubicBezTo>
                      <a:pt x="660340" y="77535"/>
                      <a:pt x="692610" y="93567"/>
                      <a:pt x="723881" y="109932"/>
                    </a:cubicBezTo>
                    <a:cubicBezTo>
                      <a:pt x="755151" y="126298"/>
                      <a:pt x="786886" y="144302"/>
                      <a:pt x="819082" y="163946"/>
                    </a:cubicBezTo>
                    <a:cubicBezTo>
                      <a:pt x="851278" y="183590"/>
                      <a:pt x="888911" y="207737"/>
                      <a:pt x="931978" y="236388"/>
                    </a:cubicBezTo>
                    <a:cubicBezTo>
                      <a:pt x="950436" y="248668"/>
                      <a:pt x="961366" y="265258"/>
                      <a:pt x="964768" y="286159"/>
                    </a:cubicBezTo>
                    <a:cubicBezTo>
                      <a:pt x="968170" y="307062"/>
                      <a:pt x="966449" y="328993"/>
                      <a:pt x="959605" y="351954"/>
                    </a:cubicBezTo>
                    <a:cubicBezTo>
                      <a:pt x="952762" y="374916"/>
                      <a:pt x="942101" y="397444"/>
                      <a:pt x="927622" y="419542"/>
                    </a:cubicBezTo>
                    <a:cubicBezTo>
                      <a:pt x="913144" y="441640"/>
                      <a:pt x="897100" y="460588"/>
                      <a:pt x="879488" y="476386"/>
                    </a:cubicBezTo>
                    <a:cubicBezTo>
                      <a:pt x="946527" y="497021"/>
                      <a:pt x="1006342" y="517509"/>
                      <a:pt x="1058932" y="537850"/>
                    </a:cubicBezTo>
                    <a:cubicBezTo>
                      <a:pt x="1111522" y="558191"/>
                      <a:pt x="1149252" y="577522"/>
                      <a:pt x="1172122" y="595843"/>
                    </a:cubicBezTo>
                    <a:cubicBezTo>
                      <a:pt x="1181044" y="603110"/>
                      <a:pt x="1184773" y="618350"/>
                      <a:pt x="1183311" y="641562"/>
                    </a:cubicBezTo>
                    <a:cubicBezTo>
                      <a:pt x="1181848" y="664775"/>
                      <a:pt x="1178233" y="689218"/>
                      <a:pt x="1172469" y="714894"/>
                    </a:cubicBezTo>
                    <a:cubicBezTo>
                      <a:pt x="1166704" y="740570"/>
                      <a:pt x="1159707" y="764094"/>
                      <a:pt x="1151479" y="785469"/>
                    </a:cubicBezTo>
                    <a:cubicBezTo>
                      <a:pt x="1143250" y="806843"/>
                      <a:pt x="1137654" y="820759"/>
                      <a:pt x="1134688" y="827218"/>
                    </a:cubicBezTo>
                    <a:cubicBezTo>
                      <a:pt x="1125889" y="841779"/>
                      <a:pt x="1113190" y="849528"/>
                      <a:pt x="1096590" y="850466"/>
                    </a:cubicBezTo>
                    <a:cubicBezTo>
                      <a:pt x="1079990" y="851405"/>
                      <a:pt x="1064309" y="848961"/>
                      <a:pt x="1049547" y="843134"/>
                    </a:cubicBezTo>
                    <a:cubicBezTo>
                      <a:pt x="1034784" y="837307"/>
                      <a:pt x="1022761" y="829198"/>
                      <a:pt x="1013477" y="818806"/>
                    </a:cubicBezTo>
                    <a:cubicBezTo>
                      <a:pt x="1004193" y="808414"/>
                      <a:pt x="1002057" y="798450"/>
                      <a:pt x="1007069" y="788914"/>
                    </a:cubicBezTo>
                    <a:cubicBezTo>
                      <a:pt x="1022926" y="761743"/>
                      <a:pt x="1032894" y="738420"/>
                      <a:pt x="1036975" y="718945"/>
                    </a:cubicBezTo>
                    <a:cubicBezTo>
                      <a:pt x="1041055" y="699471"/>
                      <a:pt x="1032996" y="684569"/>
                      <a:pt x="1012797" y="674238"/>
                    </a:cubicBezTo>
                    <a:cubicBezTo>
                      <a:pt x="968713" y="653787"/>
                      <a:pt x="917174" y="634034"/>
                      <a:pt x="858181" y="614980"/>
                    </a:cubicBezTo>
                    <a:cubicBezTo>
                      <a:pt x="799188" y="595925"/>
                      <a:pt x="736276" y="577925"/>
                      <a:pt x="669445" y="560980"/>
                    </a:cubicBezTo>
                    <a:cubicBezTo>
                      <a:pt x="602615" y="544034"/>
                      <a:pt x="533557" y="528602"/>
                      <a:pt x="462272" y="514684"/>
                    </a:cubicBezTo>
                    <a:cubicBezTo>
                      <a:pt x="390986" y="500765"/>
                      <a:pt x="320599" y="487999"/>
                      <a:pt x="251109" y="476385"/>
                    </a:cubicBezTo>
                    <a:cubicBezTo>
                      <a:pt x="246723" y="496986"/>
                      <a:pt x="242490" y="517025"/>
                      <a:pt x="238410" y="536499"/>
                    </a:cubicBezTo>
                    <a:cubicBezTo>
                      <a:pt x="234330" y="555973"/>
                      <a:pt x="230966" y="575037"/>
                      <a:pt x="228320" y="593691"/>
                    </a:cubicBezTo>
                    <a:cubicBezTo>
                      <a:pt x="225465" y="608654"/>
                      <a:pt x="210974" y="617430"/>
                      <a:pt x="184845" y="620018"/>
                    </a:cubicBezTo>
                    <a:cubicBezTo>
                      <a:pt x="158717" y="622605"/>
                      <a:pt x="131047" y="620839"/>
                      <a:pt x="101835" y="614718"/>
                    </a:cubicBezTo>
                    <a:cubicBezTo>
                      <a:pt x="72623" y="608599"/>
                      <a:pt x="47251" y="598376"/>
                      <a:pt x="25717" y="584050"/>
                    </a:cubicBezTo>
                    <a:cubicBezTo>
                      <a:pt x="4183" y="569725"/>
                      <a:pt x="-3827" y="552415"/>
                      <a:pt x="1687" y="532119"/>
                    </a:cubicBezTo>
                    <a:cubicBezTo>
                      <a:pt x="9651" y="502804"/>
                      <a:pt x="15955" y="478485"/>
                      <a:pt x="20600" y="459163"/>
                    </a:cubicBezTo>
                    <a:cubicBezTo>
                      <a:pt x="25243" y="439842"/>
                      <a:pt x="30349" y="422160"/>
                      <a:pt x="35918" y="406117"/>
                    </a:cubicBezTo>
                    <a:cubicBezTo>
                      <a:pt x="41488" y="390075"/>
                      <a:pt x="47492" y="373545"/>
                      <a:pt x="53932" y="356528"/>
                    </a:cubicBezTo>
                    <a:cubicBezTo>
                      <a:pt x="60371" y="339510"/>
                      <a:pt x="68957" y="317931"/>
                      <a:pt x="79692" y="291789"/>
                    </a:cubicBezTo>
                    <a:cubicBezTo>
                      <a:pt x="86543" y="275489"/>
                      <a:pt x="101751" y="266302"/>
                      <a:pt x="125318" y="264230"/>
                    </a:cubicBezTo>
                    <a:cubicBezTo>
                      <a:pt x="148886" y="262157"/>
                      <a:pt x="172791" y="264413"/>
                      <a:pt x="197032" y="271000"/>
                    </a:cubicBezTo>
                    <a:cubicBezTo>
                      <a:pt x="221273" y="277586"/>
                      <a:pt x="242752" y="287659"/>
                      <a:pt x="261467" y="301219"/>
                    </a:cubicBezTo>
                    <a:cubicBezTo>
                      <a:pt x="280182" y="314779"/>
                      <a:pt x="288829" y="328629"/>
                      <a:pt x="287408" y="342773"/>
                    </a:cubicBezTo>
                    <a:cubicBezTo>
                      <a:pt x="330659" y="348469"/>
                      <a:pt x="385032" y="357792"/>
                      <a:pt x="450526" y="370743"/>
                    </a:cubicBezTo>
                    <a:cubicBezTo>
                      <a:pt x="516020" y="383694"/>
                      <a:pt x="585155" y="398844"/>
                      <a:pt x="657930" y="416194"/>
                    </a:cubicBezTo>
                    <a:cubicBezTo>
                      <a:pt x="635267" y="401561"/>
                      <a:pt x="613658" y="387518"/>
                      <a:pt x="593098" y="374063"/>
                    </a:cubicBezTo>
                    <a:cubicBezTo>
                      <a:pt x="572538" y="360607"/>
                      <a:pt x="551263" y="347562"/>
                      <a:pt x="529269" y="334928"/>
                    </a:cubicBezTo>
                    <a:cubicBezTo>
                      <a:pt x="507275" y="322294"/>
                      <a:pt x="484436" y="309429"/>
                      <a:pt x="460752" y="296336"/>
                    </a:cubicBezTo>
                    <a:cubicBezTo>
                      <a:pt x="437068" y="283242"/>
                      <a:pt x="410922" y="269177"/>
                      <a:pt x="382316" y="254141"/>
                    </a:cubicBezTo>
                    <a:cubicBezTo>
                      <a:pt x="367451" y="246469"/>
                      <a:pt x="357857" y="233875"/>
                      <a:pt x="353536" y="216356"/>
                    </a:cubicBezTo>
                    <a:cubicBezTo>
                      <a:pt x="349214" y="198836"/>
                      <a:pt x="348966" y="179699"/>
                      <a:pt x="352787" y="158944"/>
                    </a:cubicBezTo>
                    <a:cubicBezTo>
                      <a:pt x="356610" y="138189"/>
                      <a:pt x="363635" y="116791"/>
                      <a:pt x="373860" y="94749"/>
                    </a:cubicBezTo>
                    <a:cubicBezTo>
                      <a:pt x="384087" y="72706"/>
                      <a:pt x="396161" y="53890"/>
                      <a:pt x="410082" y="38301"/>
                    </a:cubicBezTo>
                    <a:cubicBezTo>
                      <a:pt x="424003" y="22711"/>
                      <a:pt x="439467" y="11474"/>
                      <a:pt x="456471" y="4592"/>
                    </a:cubicBezTo>
                    <a:cubicBezTo>
                      <a:pt x="469224" y="-569"/>
                      <a:pt x="482327" y="-1379"/>
                      <a:pt x="495781" y="21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72" name="任意多边形: 形状 71"/>
              <p:cNvSpPr/>
              <p:nvPr/>
            </p:nvSpPr>
            <p:spPr>
              <a:xfrm>
                <a:off x="7820369" y="2860167"/>
                <a:ext cx="1109143" cy="783031"/>
              </a:xfrm>
              <a:custGeom>
                <a:avLst/>
                <a:gdLst>
                  <a:gd name="connsiteX0" fmla="*/ 544394 w 1109143"/>
                  <a:gd name="connsiteY0" fmla="*/ 3 h 783031"/>
                  <a:gd name="connsiteX1" fmla="*/ 616257 w 1109143"/>
                  <a:gd name="connsiteY1" fmla="*/ 16367 h 783031"/>
                  <a:gd name="connsiteX2" fmla="*/ 683001 w 1109143"/>
                  <a:gd name="connsiteY2" fmla="*/ 61228 h 783031"/>
                  <a:gd name="connsiteX3" fmla="*/ 733582 w 1109143"/>
                  <a:gd name="connsiteY3" fmla="*/ 121695 h 783031"/>
                  <a:gd name="connsiteX4" fmla="*/ 755527 w 1109143"/>
                  <a:gd name="connsiteY4" fmla="*/ 184982 h 783031"/>
                  <a:gd name="connsiteX5" fmla="*/ 736362 w 1109143"/>
                  <a:gd name="connsiteY5" fmla="*/ 238304 h 783031"/>
                  <a:gd name="connsiteX6" fmla="*/ 722964 w 1109143"/>
                  <a:gd name="connsiteY6" fmla="*/ 252266 h 783031"/>
                  <a:gd name="connsiteX7" fmla="*/ 826025 w 1109143"/>
                  <a:gd name="connsiteY7" fmla="*/ 320423 h 783031"/>
                  <a:gd name="connsiteX8" fmla="*/ 937660 w 1109143"/>
                  <a:gd name="connsiteY8" fmla="*/ 397325 h 783031"/>
                  <a:gd name="connsiteX9" fmla="*/ 1035298 w 1109143"/>
                  <a:gd name="connsiteY9" fmla="*/ 470206 h 783031"/>
                  <a:gd name="connsiteX10" fmla="*/ 1097599 w 1109143"/>
                  <a:gd name="connsiteY10" fmla="*/ 523324 h 783031"/>
                  <a:gd name="connsiteX11" fmla="*/ 1107716 w 1109143"/>
                  <a:gd name="connsiteY11" fmla="*/ 562962 h 783031"/>
                  <a:gd name="connsiteX12" fmla="*/ 1086274 w 1109143"/>
                  <a:gd name="connsiteY12" fmla="*/ 604914 h 783031"/>
                  <a:gd name="connsiteX13" fmla="*/ 1050050 w 1109143"/>
                  <a:gd name="connsiteY13" fmla="*/ 632086 h 783031"/>
                  <a:gd name="connsiteX14" fmla="*/ 1015921 w 1109143"/>
                  <a:gd name="connsiteY14" fmla="*/ 628819 h 783031"/>
                  <a:gd name="connsiteX15" fmla="*/ 944856 w 1109143"/>
                  <a:gd name="connsiteY15" fmla="*/ 574180 h 783031"/>
                  <a:gd name="connsiteX16" fmla="*/ 841162 w 1109143"/>
                  <a:gd name="connsiteY16" fmla="*/ 497417 h 783031"/>
                  <a:gd name="connsiteX17" fmla="*/ 728496 w 1109143"/>
                  <a:gd name="connsiteY17" fmla="*/ 416263 h 783031"/>
                  <a:gd name="connsiteX18" fmla="*/ 630508 w 1109143"/>
                  <a:gd name="connsiteY18" fmla="*/ 348455 h 783031"/>
                  <a:gd name="connsiteX19" fmla="*/ 551205 w 1109143"/>
                  <a:gd name="connsiteY19" fmla="*/ 437191 h 783031"/>
                  <a:gd name="connsiteX20" fmla="*/ 477187 w 1109143"/>
                  <a:gd name="connsiteY20" fmla="*/ 529146 h 783031"/>
                  <a:gd name="connsiteX21" fmla="*/ 399707 w 1109143"/>
                  <a:gd name="connsiteY21" fmla="*/ 632890 h 783031"/>
                  <a:gd name="connsiteX22" fmla="*/ 312887 w 1109143"/>
                  <a:gd name="connsiteY22" fmla="*/ 756789 h 783031"/>
                  <a:gd name="connsiteX23" fmla="*/ 260009 w 1109143"/>
                  <a:gd name="connsiteY23" fmla="*/ 783018 h 783031"/>
                  <a:gd name="connsiteX24" fmla="*/ 183124 w 1109143"/>
                  <a:gd name="connsiteY24" fmla="*/ 767023 h 783031"/>
                  <a:gd name="connsiteX25" fmla="*/ 101826 w 1109143"/>
                  <a:gd name="connsiteY25" fmla="*/ 720345 h 783031"/>
                  <a:gd name="connsiteX26" fmla="*/ 34994 w 1109143"/>
                  <a:gd name="connsiteY26" fmla="*/ 654580 h 783031"/>
                  <a:gd name="connsiteX27" fmla="*/ 1502 w 1109143"/>
                  <a:gd name="connsiteY27" fmla="*/ 581322 h 783031"/>
                  <a:gd name="connsiteX28" fmla="*/ 20787 w 1109143"/>
                  <a:gd name="connsiteY28" fmla="*/ 509965 h 783031"/>
                  <a:gd name="connsiteX29" fmla="*/ 144496 w 1109143"/>
                  <a:gd name="connsiteY29" fmla="*/ 358126 h 783031"/>
                  <a:gd name="connsiteX30" fmla="*/ 246343 w 1109143"/>
                  <a:gd name="connsiteY30" fmla="*/ 242499 h 783031"/>
                  <a:gd name="connsiteX31" fmla="*/ 350518 w 1109143"/>
                  <a:gd name="connsiteY31" fmla="*/ 138961 h 783031"/>
                  <a:gd name="connsiteX32" fmla="*/ 479777 w 1109143"/>
                  <a:gd name="connsiteY32" fmla="*/ 23487 h 783031"/>
                  <a:gd name="connsiteX33" fmla="*/ 544394 w 1109143"/>
                  <a:gd name="connsiteY33" fmla="*/ 3 h 78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09143" h="783031">
                    <a:moveTo>
                      <a:pt x="544394" y="3"/>
                    </a:moveTo>
                    <a:cubicBezTo>
                      <a:pt x="568442" y="164"/>
                      <a:pt x="592396" y="5618"/>
                      <a:pt x="616257" y="16367"/>
                    </a:cubicBezTo>
                    <a:cubicBezTo>
                      <a:pt x="640120" y="27116"/>
                      <a:pt x="662368" y="42070"/>
                      <a:pt x="683001" y="61228"/>
                    </a:cubicBezTo>
                    <a:cubicBezTo>
                      <a:pt x="703634" y="80386"/>
                      <a:pt x="720493" y="100542"/>
                      <a:pt x="733582" y="121695"/>
                    </a:cubicBezTo>
                    <a:cubicBezTo>
                      <a:pt x="746670" y="142848"/>
                      <a:pt x="753985" y="163945"/>
                      <a:pt x="755527" y="184982"/>
                    </a:cubicBezTo>
                    <a:cubicBezTo>
                      <a:pt x="757069" y="206021"/>
                      <a:pt x="750680" y="223794"/>
                      <a:pt x="736362" y="238304"/>
                    </a:cubicBezTo>
                    <a:lnTo>
                      <a:pt x="722964" y="252266"/>
                    </a:lnTo>
                    <a:cubicBezTo>
                      <a:pt x="753264" y="272157"/>
                      <a:pt x="787619" y="294876"/>
                      <a:pt x="826025" y="320423"/>
                    </a:cubicBezTo>
                    <a:cubicBezTo>
                      <a:pt x="864432" y="345969"/>
                      <a:pt x="901643" y="371603"/>
                      <a:pt x="937660" y="397325"/>
                    </a:cubicBezTo>
                    <a:cubicBezTo>
                      <a:pt x="973676" y="423046"/>
                      <a:pt x="1006222" y="447340"/>
                      <a:pt x="1035298" y="470206"/>
                    </a:cubicBezTo>
                    <a:cubicBezTo>
                      <a:pt x="1064376" y="493072"/>
                      <a:pt x="1085143" y="510778"/>
                      <a:pt x="1097599" y="523324"/>
                    </a:cubicBezTo>
                    <a:cubicBezTo>
                      <a:pt x="1108002" y="534098"/>
                      <a:pt x="1111374" y="547312"/>
                      <a:pt x="1107716" y="562962"/>
                    </a:cubicBezTo>
                    <a:cubicBezTo>
                      <a:pt x="1104055" y="578613"/>
                      <a:pt x="1096908" y="592597"/>
                      <a:pt x="1086274" y="604914"/>
                    </a:cubicBezTo>
                    <a:cubicBezTo>
                      <a:pt x="1075640" y="617230"/>
                      <a:pt x="1063565" y="626287"/>
                      <a:pt x="1050050" y="632086"/>
                    </a:cubicBezTo>
                    <a:cubicBezTo>
                      <a:pt x="1036535" y="637884"/>
                      <a:pt x="1025158" y="636794"/>
                      <a:pt x="1015921" y="628819"/>
                    </a:cubicBezTo>
                    <a:cubicBezTo>
                      <a:pt x="1000595" y="616482"/>
                      <a:pt x="976907" y="598269"/>
                      <a:pt x="944856" y="574180"/>
                    </a:cubicBezTo>
                    <a:cubicBezTo>
                      <a:pt x="912805" y="550091"/>
                      <a:pt x="878241" y="524502"/>
                      <a:pt x="841162" y="497417"/>
                    </a:cubicBezTo>
                    <a:cubicBezTo>
                      <a:pt x="804086" y="470331"/>
                      <a:pt x="766529" y="443279"/>
                      <a:pt x="728496" y="416263"/>
                    </a:cubicBezTo>
                    <a:cubicBezTo>
                      <a:pt x="690463" y="389248"/>
                      <a:pt x="657800" y="366644"/>
                      <a:pt x="630508" y="348455"/>
                    </a:cubicBezTo>
                    <a:cubicBezTo>
                      <a:pt x="601940" y="378431"/>
                      <a:pt x="575506" y="408010"/>
                      <a:pt x="551205" y="437191"/>
                    </a:cubicBezTo>
                    <a:cubicBezTo>
                      <a:pt x="526906" y="466374"/>
                      <a:pt x="502233" y="497025"/>
                      <a:pt x="477187" y="529146"/>
                    </a:cubicBezTo>
                    <a:cubicBezTo>
                      <a:pt x="452142" y="561267"/>
                      <a:pt x="426315" y="595849"/>
                      <a:pt x="399707" y="632890"/>
                    </a:cubicBezTo>
                    <a:cubicBezTo>
                      <a:pt x="373099" y="669934"/>
                      <a:pt x="344159" y="711233"/>
                      <a:pt x="312887" y="756789"/>
                    </a:cubicBezTo>
                    <a:cubicBezTo>
                      <a:pt x="301647" y="773957"/>
                      <a:pt x="284021" y="782701"/>
                      <a:pt x="260009" y="783018"/>
                    </a:cubicBezTo>
                    <a:cubicBezTo>
                      <a:pt x="235996" y="783337"/>
                      <a:pt x="210368" y="778005"/>
                      <a:pt x="183124" y="767023"/>
                    </a:cubicBezTo>
                    <a:cubicBezTo>
                      <a:pt x="155880" y="756041"/>
                      <a:pt x="128781" y="740482"/>
                      <a:pt x="101826" y="720345"/>
                    </a:cubicBezTo>
                    <a:cubicBezTo>
                      <a:pt x="74873" y="700207"/>
                      <a:pt x="52596" y="678286"/>
                      <a:pt x="34994" y="654580"/>
                    </a:cubicBezTo>
                    <a:cubicBezTo>
                      <a:pt x="17393" y="630873"/>
                      <a:pt x="6229" y="606454"/>
                      <a:pt x="1502" y="581322"/>
                    </a:cubicBezTo>
                    <a:cubicBezTo>
                      <a:pt x="-3224" y="556192"/>
                      <a:pt x="3204" y="532406"/>
                      <a:pt x="20787" y="509965"/>
                    </a:cubicBezTo>
                    <a:cubicBezTo>
                      <a:pt x="68361" y="450716"/>
                      <a:pt x="109597" y="400101"/>
                      <a:pt x="144496" y="358126"/>
                    </a:cubicBezTo>
                    <a:cubicBezTo>
                      <a:pt x="179395" y="316149"/>
                      <a:pt x="213344" y="277607"/>
                      <a:pt x="246343" y="242499"/>
                    </a:cubicBezTo>
                    <a:cubicBezTo>
                      <a:pt x="279342" y="207392"/>
                      <a:pt x="314068" y="172878"/>
                      <a:pt x="350518" y="138961"/>
                    </a:cubicBezTo>
                    <a:cubicBezTo>
                      <a:pt x="386970" y="105042"/>
                      <a:pt x="430055" y="66551"/>
                      <a:pt x="479777" y="23487"/>
                    </a:cubicBezTo>
                    <a:cubicBezTo>
                      <a:pt x="498808" y="7672"/>
                      <a:pt x="520347" y="-157"/>
                      <a:pt x="544394" y="3"/>
                    </a:cubicBezTo>
                    <a:close/>
                  </a:path>
                </a:pathLst>
              </a:custGeom>
              <a:solidFill>
                <a:srgbClr val="FCB83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71" name="任意多边形: 形状 70"/>
              <p:cNvSpPr/>
              <p:nvPr/>
            </p:nvSpPr>
            <p:spPr>
              <a:xfrm>
                <a:off x="2876803" y="2945442"/>
                <a:ext cx="870544" cy="1204980"/>
              </a:xfrm>
              <a:custGeom>
                <a:avLst/>
                <a:gdLst>
                  <a:gd name="connsiteX0" fmla="*/ 216598 w 870544"/>
                  <a:gd name="connsiteY0" fmla="*/ 37 h 1204980"/>
                  <a:gd name="connsiteX1" fmla="*/ 253925 w 870544"/>
                  <a:gd name="connsiteY1" fmla="*/ 5036 h 1204980"/>
                  <a:gd name="connsiteX2" fmla="*/ 316320 w 870544"/>
                  <a:gd name="connsiteY2" fmla="*/ 23671 h 1204980"/>
                  <a:gd name="connsiteX3" fmla="*/ 385930 w 870544"/>
                  <a:gd name="connsiteY3" fmla="*/ 46933 h 1204980"/>
                  <a:gd name="connsiteX4" fmla="*/ 455790 w 870544"/>
                  <a:gd name="connsiteY4" fmla="*/ 73614 h 1204980"/>
                  <a:gd name="connsiteX5" fmla="*/ 520646 w 870544"/>
                  <a:gd name="connsiteY5" fmla="*/ 102383 h 1204980"/>
                  <a:gd name="connsiteX6" fmla="*/ 564150 w 870544"/>
                  <a:gd name="connsiteY6" fmla="*/ 144749 h 1204980"/>
                  <a:gd name="connsiteX7" fmla="*/ 576774 w 870544"/>
                  <a:gd name="connsiteY7" fmla="*/ 199696 h 1204980"/>
                  <a:gd name="connsiteX8" fmla="*/ 564000 w 870544"/>
                  <a:gd name="connsiteY8" fmla="*/ 259941 h 1204980"/>
                  <a:gd name="connsiteX9" fmla="*/ 532895 w 870544"/>
                  <a:gd name="connsiteY9" fmla="*/ 316373 h 1204980"/>
                  <a:gd name="connsiteX10" fmla="*/ 609049 w 870544"/>
                  <a:gd name="connsiteY10" fmla="*/ 311650 h 1204980"/>
                  <a:gd name="connsiteX11" fmla="*/ 676778 w 870544"/>
                  <a:gd name="connsiteY11" fmla="*/ 309263 h 1204980"/>
                  <a:gd name="connsiteX12" fmla="*/ 710229 w 870544"/>
                  <a:gd name="connsiteY12" fmla="*/ 331738 h 1204980"/>
                  <a:gd name="connsiteX13" fmla="*/ 725041 w 870544"/>
                  <a:gd name="connsiteY13" fmla="*/ 381366 h 1204980"/>
                  <a:gd name="connsiteX14" fmla="*/ 719271 w 870544"/>
                  <a:gd name="connsiteY14" fmla="*/ 431642 h 1204980"/>
                  <a:gd name="connsiteX15" fmla="*/ 694398 w 870544"/>
                  <a:gd name="connsiteY15" fmla="*/ 455814 h 1204980"/>
                  <a:gd name="connsiteX16" fmla="*/ 651650 w 870544"/>
                  <a:gd name="connsiteY16" fmla="*/ 458948 h 1204980"/>
                  <a:gd name="connsiteX17" fmla="*/ 665419 w 870544"/>
                  <a:gd name="connsiteY17" fmla="*/ 506074 h 1204980"/>
                  <a:gd name="connsiteX18" fmla="*/ 645930 w 870544"/>
                  <a:gd name="connsiteY18" fmla="*/ 568530 h 1204980"/>
                  <a:gd name="connsiteX19" fmla="*/ 623021 w 870544"/>
                  <a:gd name="connsiteY19" fmla="*/ 631237 h 1204980"/>
                  <a:gd name="connsiteX20" fmla="*/ 746739 w 870544"/>
                  <a:gd name="connsiteY20" fmla="*/ 618730 h 1204980"/>
                  <a:gd name="connsiteX21" fmla="*/ 817951 w 870544"/>
                  <a:gd name="connsiteY21" fmla="*/ 616948 h 1204980"/>
                  <a:gd name="connsiteX22" fmla="*/ 854280 w 870544"/>
                  <a:gd name="connsiteY22" fmla="*/ 643510 h 1204980"/>
                  <a:gd name="connsiteX23" fmla="*/ 870198 w 870544"/>
                  <a:gd name="connsiteY23" fmla="*/ 696494 h 1204980"/>
                  <a:gd name="connsiteX24" fmla="*/ 861989 w 870544"/>
                  <a:gd name="connsiteY24" fmla="*/ 748668 h 1204980"/>
                  <a:gd name="connsiteX25" fmla="*/ 829483 w 870544"/>
                  <a:gd name="connsiteY25" fmla="*/ 774259 h 1204980"/>
                  <a:gd name="connsiteX26" fmla="*/ 784234 w 870544"/>
                  <a:gd name="connsiteY26" fmla="*/ 778436 h 1204980"/>
                  <a:gd name="connsiteX27" fmla="*/ 709123 w 870544"/>
                  <a:gd name="connsiteY27" fmla="*/ 785662 h 1204980"/>
                  <a:gd name="connsiteX28" fmla="*/ 612701 w 870544"/>
                  <a:gd name="connsiteY28" fmla="*/ 795309 h 1204980"/>
                  <a:gd name="connsiteX29" fmla="*/ 503517 w 870544"/>
                  <a:gd name="connsiteY29" fmla="*/ 806751 h 1204980"/>
                  <a:gd name="connsiteX30" fmla="*/ 511028 w 870544"/>
                  <a:gd name="connsiteY30" fmla="*/ 838863 h 1204980"/>
                  <a:gd name="connsiteX31" fmla="*/ 516830 w 870544"/>
                  <a:gd name="connsiteY31" fmla="*/ 871101 h 1204980"/>
                  <a:gd name="connsiteX32" fmla="*/ 650807 w 870544"/>
                  <a:gd name="connsiteY32" fmla="*/ 857840 h 1204980"/>
                  <a:gd name="connsiteX33" fmla="*/ 738993 w 870544"/>
                  <a:gd name="connsiteY33" fmla="*/ 853095 h 1204980"/>
                  <a:gd name="connsiteX34" fmla="*/ 776782 w 870544"/>
                  <a:gd name="connsiteY34" fmla="*/ 876112 h 1204980"/>
                  <a:gd name="connsiteX35" fmla="*/ 790009 w 870544"/>
                  <a:gd name="connsiteY35" fmla="*/ 927575 h 1204980"/>
                  <a:gd name="connsiteX36" fmla="*/ 780883 w 870544"/>
                  <a:gd name="connsiteY36" fmla="*/ 978957 h 1204980"/>
                  <a:gd name="connsiteX37" fmla="*/ 749773 w 870544"/>
                  <a:gd name="connsiteY37" fmla="*/ 1000148 h 1204980"/>
                  <a:gd name="connsiteX38" fmla="*/ 662255 w 870544"/>
                  <a:gd name="connsiteY38" fmla="*/ 1002266 h 1204980"/>
                  <a:gd name="connsiteX39" fmla="*/ 542623 w 870544"/>
                  <a:gd name="connsiteY39" fmla="*/ 1011895 h 1204980"/>
                  <a:gd name="connsiteX40" fmla="*/ 551912 w 870544"/>
                  <a:gd name="connsiteY40" fmla="*/ 1079978 h 1204980"/>
                  <a:gd name="connsiteX41" fmla="*/ 559366 w 870544"/>
                  <a:gd name="connsiteY41" fmla="*/ 1146477 h 1204980"/>
                  <a:gd name="connsiteX42" fmla="*/ 532199 w 870544"/>
                  <a:gd name="connsiteY42" fmla="*/ 1186288 h 1204980"/>
                  <a:gd name="connsiteX43" fmla="*/ 467308 w 870544"/>
                  <a:gd name="connsiteY43" fmla="*/ 1203938 h 1204980"/>
                  <a:gd name="connsiteX44" fmla="*/ 402497 w 870544"/>
                  <a:gd name="connsiteY44" fmla="*/ 1199235 h 1204980"/>
                  <a:gd name="connsiteX45" fmla="*/ 377282 w 870544"/>
                  <a:gd name="connsiteY45" fmla="*/ 1171858 h 1204980"/>
                  <a:gd name="connsiteX46" fmla="*/ 384426 w 870544"/>
                  <a:gd name="connsiteY46" fmla="*/ 1105149 h 1204980"/>
                  <a:gd name="connsiteX47" fmla="*/ 383977 w 870544"/>
                  <a:gd name="connsiteY47" fmla="*/ 1028683 h 1204980"/>
                  <a:gd name="connsiteX48" fmla="*/ 287681 w 870544"/>
                  <a:gd name="connsiteY48" fmla="*/ 1040039 h 1204980"/>
                  <a:gd name="connsiteX49" fmla="*/ 198349 w 870544"/>
                  <a:gd name="connsiteY49" fmla="*/ 1052605 h 1204980"/>
                  <a:gd name="connsiteX50" fmla="*/ 167109 w 870544"/>
                  <a:gd name="connsiteY50" fmla="*/ 1036844 h 1204980"/>
                  <a:gd name="connsiteX51" fmla="*/ 151088 w 870544"/>
                  <a:gd name="connsiteY51" fmla="*/ 994181 h 1204980"/>
                  <a:gd name="connsiteX52" fmla="*/ 153689 w 870544"/>
                  <a:gd name="connsiteY52" fmla="*/ 947575 h 1204980"/>
                  <a:gd name="connsiteX53" fmla="*/ 180022 w 870544"/>
                  <a:gd name="connsiteY53" fmla="*/ 919858 h 1204980"/>
                  <a:gd name="connsiteX54" fmla="*/ 260616 w 870544"/>
                  <a:gd name="connsiteY54" fmla="*/ 905355 h 1204980"/>
                  <a:gd name="connsiteX55" fmla="*/ 375409 w 870544"/>
                  <a:gd name="connsiteY55" fmla="*/ 888345 h 1204980"/>
                  <a:gd name="connsiteX56" fmla="*/ 367101 w 870544"/>
                  <a:gd name="connsiteY56" fmla="*/ 821908 h 1204980"/>
                  <a:gd name="connsiteX57" fmla="*/ 174507 w 870544"/>
                  <a:gd name="connsiteY57" fmla="*/ 844623 h 1204980"/>
                  <a:gd name="connsiteX58" fmla="*/ 60570 w 870544"/>
                  <a:gd name="connsiteY58" fmla="*/ 861570 h 1204980"/>
                  <a:gd name="connsiteX59" fmla="*/ 20051 w 870544"/>
                  <a:gd name="connsiteY59" fmla="*/ 848209 h 1204980"/>
                  <a:gd name="connsiteX60" fmla="*/ 1215 w 870544"/>
                  <a:gd name="connsiteY60" fmla="*/ 802314 h 1204980"/>
                  <a:gd name="connsiteX61" fmla="*/ 5149 w 870544"/>
                  <a:gd name="connsiteY61" fmla="*/ 750454 h 1204980"/>
                  <a:gd name="connsiteX62" fmla="*/ 36361 w 870544"/>
                  <a:gd name="connsiteY62" fmla="*/ 718940 h 1204980"/>
                  <a:gd name="connsiteX63" fmla="*/ 98209 w 870544"/>
                  <a:gd name="connsiteY63" fmla="*/ 706671 h 1204980"/>
                  <a:gd name="connsiteX64" fmla="*/ 202679 w 870544"/>
                  <a:gd name="connsiteY64" fmla="*/ 689557 h 1204980"/>
                  <a:gd name="connsiteX65" fmla="*/ 169930 w 870544"/>
                  <a:gd name="connsiteY65" fmla="*/ 618037 h 1204980"/>
                  <a:gd name="connsiteX66" fmla="*/ 143896 w 870544"/>
                  <a:gd name="connsiteY66" fmla="*/ 544305 h 1204980"/>
                  <a:gd name="connsiteX67" fmla="*/ 140933 w 870544"/>
                  <a:gd name="connsiteY67" fmla="*/ 527331 h 1204980"/>
                  <a:gd name="connsiteX68" fmla="*/ 101855 w 870544"/>
                  <a:gd name="connsiteY68" fmla="*/ 533633 h 1204980"/>
                  <a:gd name="connsiteX69" fmla="*/ 72930 w 870544"/>
                  <a:gd name="connsiteY69" fmla="*/ 514265 h 1204980"/>
                  <a:gd name="connsiteX70" fmla="*/ 53717 w 870544"/>
                  <a:gd name="connsiteY70" fmla="*/ 463241 h 1204980"/>
                  <a:gd name="connsiteX71" fmla="*/ 55754 w 870544"/>
                  <a:gd name="connsiteY71" fmla="*/ 408940 h 1204980"/>
                  <a:gd name="connsiteX72" fmla="*/ 92158 w 870544"/>
                  <a:gd name="connsiteY72" fmla="*/ 377906 h 1204980"/>
                  <a:gd name="connsiteX73" fmla="*/ 194856 w 870544"/>
                  <a:gd name="connsiteY73" fmla="*/ 360063 h 1204980"/>
                  <a:gd name="connsiteX74" fmla="*/ 311358 w 870544"/>
                  <a:gd name="connsiteY74" fmla="*/ 342928 h 1204980"/>
                  <a:gd name="connsiteX75" fmla="*/ 231529 w 870544"/>
                  <a:gd name="connsiteY75" fmla="*/ 309240 h 1204980"/>
                  <a:gd name="connsiteX76" fmla="*/ 132891 w 870544"/>
                  <a:gd name="connsiteY76" fmla="*/ 276932 h 1204980"/>
                  <a:gd name="connsiteX77" fmla="*/ 84696 w 870544"/>
                  <a:gd name="connsiteY77" fmla="*/ 240925 h 1204980"/>
                  <a:gd name="connsiteX78" fmla="*/ 70778 w 870544"/>
                  <a:gd name="connsiteY78" fmla="*/ 180058 h 1204980"/>
                  <a:gd name="connsiteX79" fmla="*/ 85429 w 870544"/>
                  <a:gd name="connsiteY79" fmla="*/ 110220 h 1204980"/>
                  <a:gd name="connsiteX80" fmla="*/ 123790 w 870544"/>
                  <a:gd name="connsiteY80" fmla="*/ 47240 h 1204980"/>
                  <a:gd name="connsiteX81" fmla="*/ 181859 w 870544"/>
                  <a:gd name="connsiteY81" fmla="*/ 6881 h 1204980"/>
                  <a:gd name="connsiteX82" fmla="*/ 216598 w 870544"/>
                  <a:gd name="connsiteY82" fmla="*/ 37 h 1204980"/>
                  <a:gd name="connsiteX83" fmla="*/ 530623 w 870544"/>
                  <a:gd name="connsiteY83" fmla="*/ 472977 h 1204980"/>
                  <a:gd name="connsiteX84" fmla="*/ 405445 w 870544"/>
                  <a:gd name="connsiteY84" fmla="*/ 489030 h 1204980"/>
                  <a:gd name="connsiteX85" fmla="*/ 276848 w 870544"/>
                  <a:gd name="connsiteY85" fmla="*/ 505333 h 1204980"/>
                  <a:gd name="connsiteX86" fmla="*/ 304091 w 870544"/>
                  <a:gd name="connsiteY86" fmla="*/ 572100 h 1204980"/>
                  <a:gd name="connsiteX87" fmla="*/ 334377 w 870544"/>
                  <a:gd name="connsiteY87" fmla="*/ 633486 h 1204980"/>
                  <a:gd name="connsiteX88" fmla="*/ 331880 w 870544"/>
                  <a:gd name="connsiteY88" fmla="*/ 669771 h 1204980"/>
                  <a:gd name="connsiteX89" fmla="*/ 401610 w 870544"/>
                  <a:gd name="connsiteY89" fmla="*/ 659502 h 1204980"/>
                  <a:gd name="connsiteX90" fmla="*/ 473176 w 870544"/>
                  <a:gd name="connsiteY90" fmla="*/ 650818 h 1204980"/>
                  <a:gd name="connsiteX91" fmla="*/ 474966 w 870544"/>
                  <a:gd name="connsiteY91" fmla="*/ 628338 h 1204980"/>
                  <a:gd name="connsiteX92" fmla="*/ 504754 w 870544"/>
                  <a:gd name="connsiteY92" fmla="*/ 553952 h 1204980"/>
                  <a:gd name="connsiteX93" fmla="*/ 530623 w 870544"/>
                  <a:gd name="connsiteY93" fmla="*/ 472977 h 120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870544" h="1204980">
                    <a:moveTo>
                      <a:pt x="216598" y="37"/>
                    </a:moveTo>
                    <a:cubicBezTo>
                      <a:pt x="228610" y="-271"/>
                      <a:pt x="241052" y="1396"/>
                      <a:pt x="253925" y="5036"/>
                    </a:cubicBezTo>
                    <a:cubicBezTo>
                      <a:pt x="272666" y="10539"/>
                      <a:pt x="293464" y="16750"/>
                      <a:pt x="316320" y="23671"/>
                    </a:cubicBezTo>
                    <a:cubicBezTo>
                      <a:pt x="339175" y="30590"/>
                      <a:pt x="362378" y="38344"/>
                      <a:pt x="385930" y="46933"/>
                    </a:cubicBezTo>
                    <a:cubicBezTo>
                      <a:pt x="409481" y="55521"/>
                      <a:pt x="432767" y="64415"/>
                      <a:pt x="455790" y="73614"/>
                    </a:cubicBezTo>
                    <a:cubicBezTo>
                      <a:pt x="478813" y="82815"/>
                      <a:pt x="500431" y="92404"/>
                      <a:pt x="520646" y="102383"/>
                    </a:cubicBezTo>
                    <a:cubicBezTo>
                      <a:pt x="540945" y="113501"/>
                      <a:pt x="555446" y="127624"/>
                      <a:pt x="564150" y="144749"/>
                    </a:cubicBezTo>
                    <a:cubicBezTo>
                      <a:pt x="572856" y="161876"/>
                      <a:pt x="577063" y="180190"/>
                      <a:pt x="576774" y="199696"/>
                    </a:cubicBezTo>
                    <a:cubicBezTo>
                      <a:pt x="576485" y="219200"/>
                      <a:pt x="572226" y="239281"/>
                      <a:pt x="564000" y="259941"/>
                    </a:cubicBezTo>
                    <a:cubicBezTo>
                      <a:pt x="555772" y="280600"/>
                      <a:pt x="545405" y="299411"/>
                      <a:pt x="532895" y="316373"/>
                    </a:cubicBezTo>
                    <a:cubicBezTo>
                      <a:pt x="559113" y="314451"/>
                      <a:pt x="584498" y="312876"/>
                      <a:pt x="609049" y="311650"/>
                    </a:cubicBezTo>
                    <a:cubicBezTo>
                      <a:pt x="633599" y="310422"/>
                      <a:pt x="656176" y="309628"/>
                      <a:pt x="676778" y="309263"/>
                    </a:cubicBezTo>
                    <a:cubicBezTo>
                      <a:pt x="690541" y="309401"/>
                      <a:pt x="701691" y="316891"/>
                      <a:pt x="710229" y="331738"/>
                    </a:cubicBezTo>
                    <a:cubicBezTo>
                      <a:pt x="718766" y="346584"/>
                      <a:pt x="723704" y="363127"/>
                      <a:pt x="725041" y="381366"/>
                    </a:cubicBezTo>
                    <a:cubicBezTo>
                      <a:pt x="726378" y="399605"/>
                      <a:pt x="724455" y="416363"/>
                      <a:pt x="719271" y="431642"/>
                    </a:cubicBezTo>
                    <a:cubicBezTo>
                      <a:pt x="714089" y="446921"/>
                      <a:pt x="705796" y="454978"/>
                      <a:pt x="694398" y="455814"/>
                    </a:cubicBezTo>
                    <a:lnTo>
                      <a:pt x="651650" y="458948"/>
                    </a:lnTo>
                    <a:cubicBezTo>
                      <a:pt x="666415" y="472765"/>
                      <a:pt x="671005" y="488473"/>
                      <a:pt x="665419" y="506074"/>
                    </a:cubicBezTo>
                    <a:cubicBezTo>
                      <a:pt x="658860" y="526038"/>
                      <a:pt x="652364" y="546856"/>
                      <a:pt x="645930" y="568530"/>
                    </a:cubicBezTo>
                    <a:cubicBezTo>
                      <a:pt x="639496" y="590204"/>
                      <a:pt x="631860" y="611106"/>
                      <a:pt x="623021" y="631237"/>
                    </a:cubicBezTo>
                    <a:cubicBezTo>
                      <a:pt x="670732" y="625448"/>
                      <a:pt x="711971" y="621278"/>
                      <a:pt x="746739" y="618730"/>
                    </a:cubicBezTo>
                    <a:cubicBezTo>
                      <a:pt x="781508" y="616181"/>
                      <a:pt x="805245" y="615587"/>
                      <a:pt x="817951" y="616948"/>
                    </a:cubicBezTo>
                    <a:cubicBezTo>
                      <a:pt x="832938" y="618141"/>
                      <a:pt x="845047" y="626995"/>
                      <a:pt x="854280" y="643510"/>
                    </a:cubicBezTo>
                    <a:cubicBezTo>
                      <a:pt x="863513" y="660023"/>
                      <a:pt x="868820" y="677685"/>
                      <a:pt x="870198" y="696494"/>
                    </a:cubicBezTo>
                    <a:cubicBezTo>
                      <a:pt x="871578" y="715303"/>
                      <a:pt x="868841" y="732695"/>
                      <a:pt x="861989" y="748668"/>
                    </a:cubicBezTo>
                    <a:cubicBezTo>
                      <a:pt x="855138" y="764643"/>
                      <a:pt x="844303" y="773173"/>
                      <a:pt x="829483" y="774259"/>
                    </a:cubicBezTo>
                    <a:cubicBezTo>
                      <a:pt x="820364" y="774928"/>
                      <a:pt x="805280" y="776320"/>
                      <a:pt x="784234" y="778436"/>
                    </a:cubicBezTo>
                    <a:cubicBezTo>
                      <a:pt x="763186" y="780552"/>
                      <a:pt x="738149" y="782961"/>
                      <a:pt x="709123" y="785662"/>
                    </a:cubicBezTo>
                    <a:cubicBezTo>
                      <a:pt x="680096" y="788362"/>
                      <a:pt x="647956" y="791578"/>
                      <a:pt x="612701" y="795309"/>
                    </a:cubicBezTo>
                    <a:cubicBezTo>
                      <a:pt x="577447" y="799039"/>
                      <a:pt x="541052" y="802853"/>
                      <a:pt x="503517" y="806751"/>
                    </a:cubicBezTo>
                    <a:cubicBezTo>
                      <a:pt x="506633" y="817982"/>
                      <a:pt x="509136" y="828687"/>
                      <a:pt x="511028" y="838863"/>
                    </a:cubicBezTo>
                    <a:cubicBezTo>
                      <a:pt x="512920" y="849039"/>
                      <a:pt x="514854" y="859785"/>
                      <a:pt x="516830" y="871101"/>
                    </a:cubicBezTo>
                    <a:cubicBezTo>
                      <a:pt x="565680" y="865228"/>
                      <a:pt x="610339" y="860807"/>
                      <a:pt x="650807" y="857840"/>
                    </a:cubicBezTo>
                    <a:cubicBezTo>
                      <a:pt x="691275" y="854875"/>
                      <a:pt x="720670" y="853292"/>
                      <a:pt x="738993" y="853095"/>
                    </a:cubicBezTo>
                    <a:cubicBezTo>
                      <a:pt x="756176" y="852982"/>
                      <a:pt x="768771" y="860653"/>
                      <a:pt x="776782" y="876112"/>
                    </a:cubicBezTo>
                    <a:cubicBezTo>
                      <a:pt x="784791" y="891569"/>
                      <a:pt x="789200" y="908723"/>
                      <a:pt x="790009" y="927575"/>
                    </a:cubicBezTo>
                    <a:cubicBezTo>
                      <a:pt x="790818" y="946425"/>
                      <a:pt x="787776" y="963552"/>
                      <a:pt x="780883" y="978957"/>
                    </a:cubicBezTo>
                    <a:cubicBezTo>
                      <a:pt x="773990" y="994362"/>
                      <a:pt x="763619" y="1001425"/>
                      <a:pt x="749773" y="1000148"/>
                    </a:cubicBezTo>
                    <a:cubicBezTo>
                      <a:pt x="727947" y="999456"/>
                      <a:pt x="698774" y="1000161"/>
                      <a:pt x="662255" y="1002266"/>
                    </a:cubicBezTo>
                    <a:cubicBezTo>
                      <a:pt x="625735" y="1004369"/>
                      <a:pt x="585858" y="1007580"/>
                      <a:pt x="542623" y="1011895"/>
                    </a:cubicBezTo>
                    <a:cubicBezTo>
                      <a:pt x="546575" y="1034527"/>
                      <a:pt x="549670" y="1057221"/>
                      <a:pt x="551912" y="1079978"/>
                    </a:cubicBezTo>
                    <a:cubicBezTo>
                      <a:pt x="554153" y="1102735"/>
                      <a:pt x="556638" y="1124902"/>
                      <a:pt x="559366" y="1146477"/>
                    </a:cubicBezTo>
                    <a:cubicBezTo>
                      <a:pt x="560619" y="1163576"/>
                      <a:pt x="551563" y="1176846"/>
                      <a:pt x="532199" y="1186288"/>
                    </a:cubicBezTo>
                    <a:cubicBezTo>
                      <a:pt x="512835" y="1195730"/>
                      <a:pt x="491205" y="1201614"/>
                      <a:pt x="467308" y="1203938"/>
                    </a:cubicBezTo>
                    <a:cubicBezTo>
                      <a:pt x="443411" y="1206264"/>
                      <a:pt x="421807" y="1204696"/>
                      <a:pt x="402497" y="1199235"/>
                    </a:cubicBezTo>
                    <a:cubicBezTo>
                      <a:pt x="383187" y="1193773"/>
                      <a:pt x="374781" y="1184648"/>
                      <a:pt x="377282" y="1171858"/>
                    </a:cubicBezTo>
                    <a:cubicBezTo>
                      <a:pt x="381561" y="1152061"/>
                      <a:pt x="383942" y="1129825"/>
                      <a:pt x="384426" y="1105149"/>
                    </a:cubicBezTo>
                    <a:cubicBezTo>
                      <a:pt x="384909" y="1080473"/>
                      <a:pt x="384759" y="1054985"/>
                      <a:pt x="383977" y="1028683"/>
                    </a:cubicBezTo>
                    <a:cubicBezTo>
                      <a:pt x="351002" y="1032246"/>
                      <a:pt x="318903" y="1036031"/>
                      <a:pt x="287681" y="1040039"/>
                    </a:cubicBezTo>
                    <a:cubicBezTo>
                      <a:pt x="256457" y="1044047"/>
                      <a:pt x="226681" y="1048236"/>
                      <a:pt x="198349" y="1052605"/>
                    </a:cubicBezTo>
                    <a:cubicBezTo>
                      <a:pt x="185894" y="1054663"/>
                      <a:pt x="175480" y="1049411"/>
                      <a:pt x="167109" y="1036844"/>
                    </a:cubicBezTo>
                    <a:cubicBezTo>
                      <a:pt x="158738" y="1024278"/>
                      <a:pt x="153398" y="1010058"/>
                      <a:pt x="151088" y="994181"/>
                    </a:cubicBezTo>
                    <a:cubicBezTo>
                      <a:pt x="148779" y="978306"/>
                      <a:pt x="149645" y="962770"/>
                      <a:pt x="153689" y="947575"/>
                    </a:cubicBezTo>
                    <a:cubicBezTo>
                      <a:pt x="157732" y="932380"/>
                      <a:pt x="166510" y="923141"/>
                      <a:pt x="180022" y="919858"/>
                    </a:cubicBezTo>
                    <a:cubicBezTo>
                      <a:pt x="199234" y="916158"/>
                      <a:pt x="226098" y="911323"/>
                      <a:pt x="260616" y="905355"/>
                    </a:cubicBezTo>
                    <a:cubicBezTo>
                      <a:pt x="295133" y="899386"/>
                      <a:pt x="333398" y="893716"/>
                      <a:pt x="375409" y="888345"/>
                    </a:cubicBezTo>
                    <a:lnTo>
                      <a:pt x="367101" y="821908"/>
                    </a:lnTo>
                    <a:cubicBezTo>
                      <a:pt x="295451" y="829453"/>
                      <a:pt x="231253" y="837025"/>
                      <a:pt x="174507" y="844623"/>
                    </a:cubicBezTo>
                    <a:cubicBezTo>
                      <a:pt x="117760" y="852221"/>
                      <a:pt x="79782" y="857870"/>
                      <a:pt x="60570" y="861570"/>
                    </a:cubicBezTo>
                    <a:cubicBezTo>
                      <a:pt x="43638" y="865103"/>
                      <a:pt x="30131" y="860650"/>
                      <a:pt x="20051" y="848209"/>
                    </a:cubicBezTo>
                    <a:cubicBezTo>
                      <a:pt x="9970" y="835768"/>
                      <a:pt x="3692" y="820470"/>
                      <a:pt x="1215" y="802314"/>
                    </a:cubicBezTo>
                    <a:cubicBezTo>
                      <a:pt x="-1262" y="784159"/>
                      <a:pt x="49" y="766872"/>
                      <a:pt x="5149" y="750454"/>
                    </a:cubicBezTo>
                    <a:cubicBezTo>
                      <a:pt x="10248" y="734034"/>
                      <a:pt x="20652" y="723530"/>
                      <a:pt x="36361" y="718940"/>
                    </a:cubicBezTo>
                    <a:cubicBezTo>
                      <a:pt x="47594" y="715825"/>
                      <a:pt x="68209" y="711735"/>
                      <a:pt x="98209" y="706671"/>
                    </a:cubicBezTo>
                    <a:cubicBezTo>
                      <a:pt x="128208" y="701606"/>
                      <a:pt x="163032" y="695902"/>
                      <a:pt x="202679" y="689557"/>
                    </a:cubicBezTo>
                    <a:cubicBezTo>
                      <a:pt x="190665" y="666370"/>
                      <a:pt x="179748" y="642531"/>
                      <a:pt x="169930" y="618037"/>
                    </a:cubicBezTo>
                    <a:cubicBezTo>
                      <a:pt x="160113" y="593543"/>
                      <a:pt x="151434" y="568965"/>
                      <a:pt x="143896" y="544305"/>
                    </a:cubicBezTo>
                    <a:cubicBezTo>
                      <a:pt x="141115" y="537631"/>
                      <a:pt x="140127" y="531974"/>
                      <a:pt x="140933" y="527331"/>
                    </a:cubicBezTo>
                    <a:lnTo>
                      <a:pt x="101855" y="533633"/>
                    </a:lnTo>
                    <a:cubicBezTo>
                      <a:pt x="91680" y="535526"/>
                      <a:pt x="82038" y="529070"/>
                      <a:pt x="72930" y="514265"/>
                    </a:cubicBezTo>
                    <a:cubicBezTo>
                      <a:pt x="63823" y="499461"/>
                      <a:pt x="57418" y="482453"/>
                      <a:pt x="53717" y="463241"/>
                    </a:cubicBezTo>
                    <a:cubicBezTo>
                      <a:pt x="50017" y="444029"/>
                      <a:pt x="50695" y="425929"/>
                      <a:pt x="55754" y="408940"/>
                    </a:cubicBezTo>
                    <a:cubicBezTo>
                      <a:pt x="60811" y="391952"/>
                      <a:pt x="72947" y="381607"/>
                      <a:pt x="92158" y="377906"/>
                    </a:cubicBezTo>
                    <a:cubicBezTo>
                      <a:pt x="122686" y="372230"/>
                      <a:pt x="156919" y="366282"/>
                      <a:pt x="194856" y="360063"/>
                    </a:cubicBezTo>
                    <a:cubicBezTo>
                      <a:pt x="232794" y="353844"/>
                      <a:pt x="271628" y="348132"/>
                      <a:pt x="311358" y="342928"/>
                    </a:cubicBezTo>
                    <a:cubicBezTo>
                      <a:pt x="285194" y="329947"/>
                      <a:pt x="258583" y="318717"/>
                      <a:pt x="231529" y="309240"/>
                    </a:cubicBezTo>
                    <a:cubicBezTo>
                      <a:pt x="204475" y="299763"/>
                      <a:pt x="171596" y="288994"/>
                      <a:pt x="132891" y="276932"/>
                    </a:cubicBezTo>
                    <a:cubicBezTo>
                      <a:pt x="110647" y="270540"/>
                      <a:pt x="94582" y="258538"/>
                      <a:pt x="84696" y="240925"/>
                    </a:cubicBezTo>
                    <a:cubicBezTo>
                      <a:pt x="74809" y="223313"/>
                      <a:pt x="70170" y="203024"/>
                      <a:pt x="70778" y="180058"/>
                    </a:cubicBezTo>
                    <a:cubicBezTo>
                      <a:pt x="71387" y="157092"/>
                      <a:pt x="76270" y="133813"/>
                      <a:pt x="85429" y="110220"/>
                    </a:cubicBezTo>
                    <a:cubicBezTo>
                      <a:pt x="94586" y="86627"/>
                      <a:pt x="107374" y="65634"/>
                      <a:pt x="123790" y="47240"/>
                    </a:cubicBezTo>
                    <a:cubicBezTo>
                      <a:pt x="140205" y="28844"/>
                      <a:pt x="159561" y="15392"/>
                      <a:pt x="181859" y="6881"/>
                    </a:cubicBezTo>
                    <a:cubicBezTo>
                      <a:pt x="193007" y="2626"/>
                      <a:pt x="204587" y="344"/>
                      <a:pt x="216598" y="37"/>
                    </a:cubicBezTo>
                    <a:close/>
                    <a:moveTo>
                      <a:pt x="530623" y="472977"/>
                    </a:moveTo>
                    <a:cubicBezTo>
                      <a:pt x="489752" y="478265"/>
                      <a:pt x="448025" y="483616"/>
                      <a:pt x="405445" y="489030"/>
                    </a:cubicBezTo>
                    <a:cubicBezTo>
                      <a:pt x="362864" y="494444"/>
                      <a:pt x="319999" y="499878"/>
                      <a:pt x="276848" y="505333"/>
                    </a:cubicBezTo>
                    <a:cubicBezTo>
                      <a:pt x="286750" y="530967"/>
                      <a:pt x="295831" y="553223"/>
                      <a:pt x="304091" y="572100"/>
                    </a:cubicBezTo>
                    <a:cubicBezTo>
                      <a:pt x="312352" y="590978"/>
                      <a:pt x="322447" y="611441"/>
                      <a:pt x="334377" y="633486"/>
                    </a:cubicBezTo>
                    <a:cubicBezTo>
                      <a:pt x="339689" y="643413"/>
                      <a:pt x="338856" y="655507"/>
                      <a:pt x="331880" y="669771"/>
                    </a:cubicBezTo>
                    <a:cubicBezTo>
                      <a:pt x="354512" y="665820"/>
                      <a:pt x="377755" y="662396"/>
                      <a:pt x="401610" y="659502"/>
                    </a:cubicBezTo>
                    <a:cubicBezTo>
                      <a:pt x="425465" y="656608"/>
                      <a:pt x="449321" y="653712"/>
                      <a:pt x="473176" y="650818"/>
                    </a:cubicBezTo>
                    <a:cubicBezTo>
                      <a:pt x="470227" y="641866"/>
                      <a:pt x="470824" y="634372"/>
                      <a:pt x="474966" y="628338"/>
                    </a:cubicBezTo>
                    <a:cubicBezTo>
                      <a:pt x="486891" y="603396"/>
                      <a:pt x="496820" y="578601"/>
                      <a:pt x="504754" y="553952"/>
                    </a:cubicBezTo>
                    <a:cubicBezTo>
                      <a:pt x="512690" y="529303"/>
                      <a:pt x="521312" y="502311"/>
                      <a:pt x="530623" y="4729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70" name="任意多边形: 形状 69"/>
              <p:cNvSpPr/>
              <p:nvPr/>
            </p:nvSpPr>
            <p:spPr>
              <a:xfrm>
                <a:off x="3752599" y="3144571"/>
                <a:ext cx="621741" cy="884575"/>
              </a:xfrm>
              <a:custGeom>
                <a:avLst/>
                <a:gdLst>
                  <a:gd name="connsiteX0" fmla="*/ 526980 w 621741"/>
                  <a:gd name="connsiteY0" fmla="*/ 189 h 884575"/>
                  <a:gd name="connsiteX1" fmla="*/ 572463 w 621741"/>
                  <a:gd name="connsiteY1" fmla="*/ 22642 h 884575"/>
                  <a:gd name="connsiteX2" fmla="*/ 589424 w 621741"/>
                  <a:gd name="connsiteY2" fmla="*/ 78128 h 884575"/>
                  <a:gd name="connsiteX3" fmla="*/ 582509 w 621741"/>
                  <a:gd name="connsiteY3" fmla="*/ 136225 h 884575"/>
                  <a:gd name="connsiteX4" fmla="*/ 552818 w 621741"/>
                  <a:gd name="connsiteY4" fmla="*/ 165048 h 884575"/>
                  <a:gd name="connsiteX5" fmla="*/ 458960 w 621741"/>
                  <a:gd name="connsiteY5" fmla="*/ 174507 h 884575"/>
                  <a:gd name="connsiteX6" fmla="*/ 353511 w 621741"/>
                  <a:gd name="connsiteY6" fmla="*/ 189973 h 884575"/>
                  <a:gd name="connsiteX7" fmla="*/ 265473 w 621741"/>
                  <a:gd name="connsiteY7" fmla="*/ 208460 h 884575"/>
                  <a:gd name="connsiteX8" fmla="*/ 223978 w 621741"/>
                  <a:gd name="connsiteY8" fmla="*/ 228693 h 884575"/>
                  <a:gd name="connsiteX9" fmla="*/ 212600 w 621741"/>
                  <a:gd name="connsiteY9" fmla="*/ 284539 h 884575"/>
                  <a:gd name="connsiteX10" fmla="*/ 207982 w 621741"/>
                  <a:gd name="connsiteY10" fmla="*/ 362237 h 884575"/>
                  <a:gd name="connsiteX11" fmla="*/ 303110 w 621741"/>
                  <a:gd name="connsiteY11" fmla="*/ 346668 h 884575"/>
                  <a:gd name="connsiteX12" fmla="*/ 404473 w 621741"/>
                  <a:gd name="connsiteY12" fmla="*/ 334080 h 884575"/>
                  <a:gd name="connsiteX13" fmla="*/ 499248 w 621741"/>
                  <a:gd name="connsiteY13" fmla="*/ 325413 h 884575"/>
                  <a:gd name="connsiteX14" fmla="*/ 574609 w 621741"/>
                  <a:gd name="connsiteY14" fmla="*/ 321608 h 884575"/>
                  <a:gd name="connsiteX15" fmla="*/ 608790 w 621741"/>
                  <a:gd name="connsiteY15" fmla="*/ 342309 h 884575"/>
                  <a:gd name="connsiteX16" fmla="*/ 621641 w 621741"/>
                  <a:gd name="connsiteY16" fmla="*/ 388643 h 884575"/>
                  <a:gd name="connsiteX17" fmla="*/ 613182 w 621741"/>
                  <a:gd name="connsiteY17" fmla="*/ 437398 h 884575"/>
                  <a:gd name="connsiteX18" fmla="*/ 584888 w 621741"/>
                  <a:gd name="connsiteY18" fmla="*/ 461821 h 884575"/>
                  <a:gd name="connsiteX19" fmla="*/ 497934 w 621741"/>
                  <a:gd name="connsiteY19" fmla="*/ 471633 h 884575"/>
                  <a:gd name="connsiteX20" fmla="*/ 513252 w 621741"/>
                  <a:gd name="connsiteY20" fmla="*/ 563342 h 884575"/>
                  <a:gd name="connsiteX21" fmla="*/ 526193 w 621741"/>
                  <a:gd name="connsiteY21" fmla="*/ 657802 h 884575"/>
                  <a:gd name="connsiteX22" fmla="*/ 536131 w 621741"/>
                  <a:gd name="connsiteY22" fmla="*/ 746467 h 884575"/>
                  <a:gd name="connsiteX23" fmla="*/ 540728 w 621741"/>
                  <a:gd name="connsiteY23" fmla="*/ 820911 h 884575"/>
                  <a:gd name="connsiteX24" fmla="*/ 518214 w 621741"/>
                  <a:gd name="connsiteY24" fmla="*/ 865539 h 884575"/>
                  <a:gd name="connsiteX25" fmla="*/ 466814 w 621741"/>
                  <a:gd name="connsiteY25" fmla="*/ 879622 h 884575"/>
                  <a:gd name="connsiteX26" fmla="*/ 414639 w 621741"/>
                  <a:gd name="connsiteY26" fmla="*/ 871413 h 884575"/>
                  <a:gd name="connsiteX27" fmla="*/ 391510 w 621741"/>
                  <a:gd name="connsiteY27" fmla="*/ 849041 h 884575"/>
                  <a:gd name="connsiteX28" fmla="*/ 389415 w 621741"/>
                  <a:gd name="connsiteY28" fmla="*/ 773554 h 884575"/>
                  <a:gd name="connsiteX29" fmla="*/ 385337 w 621741"/>
                  <a:gd name="connsiteY29" fmla="*/ 682740 h 884575"/>
                  <a:gd name="connsiteX30" fmla="*/ 378191 w 621741"/>
                  <a:gd name="connsiteY30" fmla="*/ 585276 h 884575"/>
                  <a:gd name="connsiteX31" fmla="*/ 368732 w 621741"/>
                  <a:gd name="connsiteY31" fmla="*/ 491419 h 884575"/>
                  <a:gd name="connsiteX32" fmla="*/ 210838 w 621741"/>
                  <a:gd name="connsiteY32" fmla="*/ 518465 h 884575"/>
                  <a:gd name="connsiteX33" fmla="*/ 217732 w 621741"/>
                  <a:gd name="connsiteY33" fmla="*/ 612511 h 884575"/>
                  <a:gd name="connsiteX34" fmla="*/ 225836 w 621741"/>
                  <a:gd name="connsiteY34" fmla="*/ 699591 h 884575"/>
                  <a:gd name="connsiteX35" fmla="*/ 234645 w 621741"/>
                  <a:gd name="connsiteY35" fmla="*/ 772867 h 884575"/>
                  <a:gd name="connsiteX36" fmla="*/ 243660 w 621741"/>
                  <a:gd name="connsiteY36" fmla="*/ 825497 h 884575"/>
                  <a:gd name="connsiteX37" fmla="*/ 214472 w 621741"/>
                  <a:gd name="connsiteY37" fmla="*/ 861160 h 884575"/>
                  <a:gd name="connsiteX38" fmla="*/ 139509 w 621741"/>
                  <a:gd name="connsiteY38" fmla="*/ 882127 h 884575"/>
                  <a:gd name="connsiteX39" fmla="*/ 59433 w 621741"/>
                  <a:gd name="connsiteY39" fmla="*/ 880261 h 884575"/>
                  <a:gd name="connsiteX40" fmla="*/ 16619 w 621741"/>
                  <a:gd name="connsiteY40" fmla="*/ 847299 h 884575"/>
                  <a:gd name="connsiteX41" fmla="*/ 6869 w 621741"/>
                  <a:gd name="connsiteY41" fmla="*/ 761198 h 884575"/>
                  <a:gd name="connsiteX42" fmla="*/ 990 w 621741"/>
                  <a:gd name="connsiteY42" fmla="*/ 622383 h 884575"/>
                  <a:gd name="connsiteX43" fmla="*/ 196 w 621741"/>
                  <a:gd name="connsiteY43" fmla="*/ 459126 h 884575"/>
                  <a:gd name="connsiteX44" fmla="*/ 5701 w 621741"/>
                  <a:gd name="connsiteY44" fmla="*/ 299706 h 884575"/>
                  <a:gd name="connsiteX45" fmla="*/ 20426 w 621741"/>
                  <a:gd name="connsiteY45" fmla="*/ 172272 h 884575"/>
                  <a:gd name="connsiteX46" fmla="*/ 44669 w 621741"/>
                  <a:gd name="connsiteY46" fmla="*/ 104310 h 884575"/>
                  <a:gd name="connsiteX47" fmla="*/ 131870 w 621741"/>
                  <a:gd name="connsiteY47" fmla="*/ 62676 h 884575"/>
                  <a:gd name="connsiteX48" fmla="*/ 262884 w 621741"/>
                  <a:gd name="connsiteY48" fmla="*/ 32443 h 884575"/>
                  <a:gd name="connsiteX49" fmla="*/ 405764 w 621741"/>
                  <a:gd name="connsiteY49" fmla="*/ 11654 h 884575"/>
                  <a:gd name="connsiteX50" fmla="*/ 526980 w 621741"/>
                  <a:gd name="connsiteY50" fmla="*/ 189 h 88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21741" h="884574">
                    <a:moveTo>
                      <a:pt x="526980" y="189"/>
                    </a:moveTo>
                    <a:cubicBezTo>
                      <a:pt x="547499" y="-1315"/>
                      <a:pt x="562660" y="6169"/>
                      <a:pt x="572463" y="22642"/>
                    </a:cubicBezTo>
                    <a:cubicBezTo>
                      <a:pt x="582266" y="39114"/>
                      <a:pt x="587920" y="57609"/>
                      <a:pt x="589424" y="78128"/>
                    </a:cubicBezTo>
                    <a:cubicBezTo>
                      <a:pt x="590927" y="98647"/>
                      <a:pt x="588623" y="118013"/>
                      <a:pt x="582509" y="136225"/>
                    </a:cubicBezTo>
                    <a:cubicBezTo>
                      <a:pt x="576394" y="154437"/>
                      <a:pt x="566498" y="164045"/>
                      <a:pt x="552818" y="165048"/>
                    </a:cubicBezTo>
                    <a:cubicBezTo>
                      <a:pt x="526600" y="166970"/>
                      <a:pt x="495314" y="170123"/>
                      <a:pt x="458960" y="174507"/>
                    </a:cubicBezTo>
                    <a:cubicBezTo>
                      <a:pt x="422608" y="178891"/>
                      <a:pt x="387458" y="184047"/>
                      <a:pt x="353511" y="189973"/>
                    </a:cubicBezTo>
                    <a:cubicBezTo>
                      <a:pt x="319562" y="195900"/>
                      <a:pt x="290217" y="202062"/>
                      <a:pt x="265473" y="208460"/>
                    </a:cubicBezTo>
                    <a:cubicBezTo>
                      <a:pt x="240728" y="214859"/>
                      <a:pt x="226896" y="221603"/>
                      <a:pt x="223978" y="228693"/>
                    </a:cubicBezTo>
                    <a:cubicBezTo>
                      <a:pt x="219281" y="242790"/>
                      <a:pt x="215489" y="261405"/>
                      <a:pt x="212600" y="284539"/>
                    </a:cubicBezTo>
                    <a:cubicBezTo>
                      <a:pt x="209712" y="307672"/>
                      <a:pt x="208172" y="333572"/>
                      <a:pt x="207982" y="362237"/>
                    </a:cubicBezTo>
                    <a:cubicBezTo>
                      <a:pt x="237369" y="356645"/>
                      <a:pt x="269079" y="351454"/>
                      <a:pt x="303110" y="346668"/>
                    </a:cubicBezTo>
                    <a:cubicBezTo>
                      <a:pt x="337141" y="341881"/>
                      <a:pt x="370929" y="337684"/>
                      <a:pt x="404473" y="334080"/>
                    </a:cubicBezTo>
                    <a:cubicBezTo>
                      <a:pt x="438018" y="330475"/>
                      <a:pt x="469610" y="327586"/>
                      <a:pt x="499248" y="325413"/>
                    </a:cubicBezTo>
                    <a:cubicBezTo>
                      <a:pt x="528886" y="323240"/>
                      <a:pt x="554007" y="321972"/>
                      <a:pt x="574609" y="321608"/>
                    </a:cubicBezTo>
                    <a:cubicBezTo>
                      <a:pt x="589513" y="321661"/>
                      <a:pt x="600906" y="328562"/>
                      <a:pt x="608790" y="342309"/>
                    </a:cubicBezTo>
                    <a:cubicBezTo>
                      <a:pt x="616675" y="356058"/>
                      <a:pt x="620958" y="371502"/>
                      <a:pt x="621641" y="388643"/>
                    </a:cubicBezTo>
                    <a:cubicBezTo>
                      <a:pt x="622325" y="405784"/>
                      <a:pt x="619505" y="422035"/>
                      <a:pt x="613182" y="437398"/>
                    </a:cubicBezTo>
                    <a:cubicBezTo>
                      <a:pt x="606858" y="452760"/>
                      <a:pt x="597427" y="460902"/>
                      <a:pt x="584888" y="461821"/>
                    </a:cubicBezTo>
                    <a:lnTo>
                      <a:pt x="497934" y="471633"/>
                    </a:lnTo>
                    <a:cubicBezTo>
                      <a:pt x="503526" y="501021"/>
                      <a:pt x="508632" y="531591"/>
                      <a:pt x="513252" y="563342"/>
                    </a:cubicBezTo>
                    <a:cubicBezTo>
                      <a:pt x="517871" y="595093"/>
                      <a:pt x="522185" y="626580"/>
                      <a:pt x="526193" y="657802"/>
                    </a:cubicBezTo>
                    <a:cubicBezTo>
                      <a:pt x="530201" y="689026"/>
                      <a:pt x="533514" y="718581"/>
                      <a:pt x="536131" y="746467"/>
                    </a:cubicBezTo>
                    <a:cubicBezTo>
                      <a:pt x="538749" y="774354"/>
                      <a:pt x="540281" y="799169"/>
                      <a:pt x="540728" y="820911"/>
                    </a:cubicBezTo>
                    <a:cubicBezTo>
                      <a:pt x="541093" y="841514"/>
                      <a:pt x="533588" y="856389"/>
                      <a:pt x="518214" y="865539"/>
                    </a:cubicBezTo>
                    <a:cubicBezTo>
                      <a:pt x="502840" y="874688"/>
                      <a:pt x="485706" y="879383"/>
                      <a:pt x="466814" y="879622"/>
                    </a:cubicBezTo>
                    <a:cubicBezTo>
                      <a:pt x="447922" y="879860"/>
                      <a:pt x="430529" y="877124"/>
                      <a:pt x="414639" y="871413"/>
                    </a:cubicBezTo>
                    <a:cubicBezTo>
                      <a:pt x="398748" y="865701"/>
                      <a:pt x="391039" y="858244"/>
                      <a:pt x="391510" y="849041"/>
                    </a:cubicBezTo>
                    <a:cubicBezTo>
                      <a:pt x="391063" y="827299"/>
                      <a:pt x="390364" y="802136"/>
                      <a:pt x="389415" y="773554"/>
                    </a:cubicBezTo>
                    <a:cubicBezTo>
                      <a:pt x="388466" y="744972"/>
                      <a:pt x="387106" y="714701"/>
                      <a:pt x="385337" y="682740"/>
                    </a:cubicBezTo>
                    <a:cubicBezTo>
                      <a:pt x="383566" y="650781"/>
                      <a:pt x="381185" y="618292"/>
                      <a:pt x="378191" y="585276"/>
                    </a:cubicBezTo>
                    <a:cubicBezTo>
                      <a:pt x="375198" y="552259"/>
                      <a:pt x="372045" y="520974"/>
                      <a:pt x="368732" y="491419"/>
                    </a:cubicBezTo>
                    <a:lnTo>
                      <a:pt x="210838" y="518465"/>
                    </a:lnTo>
                    <a:cubicBezTo>
                      <a:pt x="213178" y="550384"/>
                      <a:pt x="215476" y="581733"/>
                      <a:pt x="217732" y="612511"/>
                    </a:cubicBezTo>
                    <a:cubicBezTo>
                      <a:pt x="219989" y="643289"/>
                      <a:pt x="222690" y="672316"/>
                      <a:pt x="225836" y="699591"/>
                    </a:cubicBezTo>
                    <a:cubicBezTo>
                      <a:pt x="228981" y="726866"/>
                      <a:pt x="231918" y="751290"/>
                      <a:pt x="234645" y="772867"/>
                    </a:cubicBezTo>
                    <a:cubicBezTo>
                      <a:pt x="237373" y="794441"/>
                      <a:pt x="240378" y="811985"/>
                      <a:pt x="243660" y="825497"/>
                    </a:cubicBezTo>
                    <a:cubicBezTo>
                      <a:pt x="245803" y="839093"/>
                      <a:pt x="236073" y="850980"/>
                      <a:pt x="214472" y="861160"/>
                    </a:cubicBezTo>
                    <a:cubicBezTo>
                      <a:pt x="192870" y="871338"/>
                      <a:pt x="167882" y="878328"/>
                      <a:pt x="139509" y="882127"/>
                    </a:cubicBezTo>
                    <a:cubicBezTo>
                      <a:pt x="111135" y="885926"/>
                      <a:pt x="84444" y="885304"/>
                      <a:pt x="59433" y="880261"/>
                    </a:cubicBezTo>
                    <a:cubicBezTo>
                      <a:pt x="34424" y="875218"/>
                      <a:pt x="20152" y="864231"/>
                      <a:pt x="16619" y="847299"/>
                    </a:cubicBezTo>
                    <a:cubicBezTo>
                      <a:pt x="13085" y="830367"/>
                      <a:pt x="9834" y="801667"/>
                      <a:pt x="6869" y="761198"/>
                    </a:cubicBezTo>
                    <a:cubicBezTo>
                      <a:pt x="3901" y="720731"/>
                      <a:pt x="1942" y="674458"/>
                      <a:pt x="990" y="622383"/>
                    </a:cubicBezTo>
                    <a:cubicBezTo>
                      <a:pt x="37" y="570306"/>
                      <a:pt x="-227" y="515888"/>
                      <a:pt x="196" y="459126"/>
                    </a:cubicBezTo>
                    <a:cubicBezTo>
                      <a:pt x="619" y="402365"/>
                      <a:pt x="2454" y="349225"/>
                      <a:pt x="5701" y="299706"/>
                    </a:cubicBezTo>
                    <a:cubicBezTo>
                      <a:pt x="8947" y="250187"/>
                      <a:pt x="13855" y="207709"/>
                      <a:pt x="20426" y="172272"/>
                    </a:cubicBezTo>
                    <a:cubicBezTo>
                      <a:pt x="26997" y="136836"/>
                      <a:pt x="35078" y="114181"/>
                      <a:pt x="44669" y="104310"/>
                    </a:cubicBezTo>
                    <a:cubicBezTo>
                      <a:pt x="62962" y="88070"/>
                      <a:pt x="92029" y="74192"/>
                      <a:pt x="131870" y="62676"/>
                    </a:cubicBezTo>
                    <a:cubicBezTo>
                      <a:pt x="171711" y="51159"/>
                      <a:pt x="215382" y="41082"/>
                      <a:pt x="262884" y="32443"/>
                    </a:cubicBezTo>
                    <a:cubicBezTo>
                      <a:pt x="310385" y="23803"/>
                      <a:pt x="358012" y="16873"/>
                      <a:pt x="405764" y="11654"/>
                    </a:cubicBezTo>
                    <a:cubicBezTo>
                      <a:pt x="453517" y="6434"/>
                      <a:pt x="493922" y="2612"/>
                      <a:pt x="526980" y="1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69" name="任意多边形: 形状 68"/>
              <p:cNvSpPr/>
              <p:nvPr/>
            </p:nvSpPr>
            <p:spPr>
              <a:xfrm>
                <a:off x="4555868" y="3193111"/>
                <a:ext cx="762693" cy="944282"/>
              </a:xfrm>
              <a:custGeom>
                <a:avLst/>
                <a:gdLst>
                  <a:gd name="connsiteX0" fmla="*/ 267876 w 762693"/>
                  <a:gd name="connsiteY0" fmla="*/ 953 h 944282"/>
                  <a:gd name="connsiteX1" fmla="*/ 318940 w 762693"/>
                  <a:gd name="connsiteY1" fmla="*/ 5982 h 944282"/>
                  <a:gd name="connsiteX2" fmla="*/ 370025 w 762693"/>
                  <a:gd name="connsiteY2" fmla="*/ 31863 h 944282"/>
                  <a:gd name="connsiteX3" fmla="*/ 412140 w 762693"/>
                  <a:gd name="connsiteY3" fmla="*/ 69836 h 944282"/>
                  <a:gd name="connsiteX4" fmla="*/ 434637 w 762693"/>
                  <a:gd name="connsiteY4" fmla="*/ 112586 h 944282"/>
                  <a:gd name="connsiteX5" fmla="*/ 427778 w 762693"/>
                  <a:gd name="connsiteY5" fmla="*/ 151783 h 944282"/>
                  <a:gd name="connsiteX6" fmla="*/ 405036 w 762693"/>
                  <a:gd name="connsiteY6" fmla="*/ 186665 h 944282"/>
                  <a:gd name="connsiteX7" fmla="*/ 384429 w 762693"/>
                  <a:gd name="connsiteY7" fmla="*/ 218336 h 944282"/>
                  <a:gd name="connsiteX8" fmla="*/ 410632 w 762693"/>
                  <a:gd name="connsiteY8" fmla="*/ 224192 h 944282"/>
                  <a:gd name="connsiteX9" fmla="*/ 437694 w 762693"/>
                  <a:gd name="connsiteY9" fmla="*/ 231544 h 944282"/>
                  <a:gd name="connsiteX10" fmla="*/ 450428 w 762693"/>
                  <a:gd name="connsiteY10" fmla="*/ 186995 h 944282"/>
                  <a:gd name="connsiteX11" fmla="*/ 458689 w 762693"/>
                  <a:gd name="connsiteY11" fmla="*/ 158917 h 944282"/>
                  <a:gd name="connsiteX12" fmla="*/ 486412 w 762693"/>
                  <a:gd name="connsiteY12" fmla="*/ 133601 h 944282"/>
                  <a:gd name="connsiteX13" fmla="*/ 532124 w 762693"/>
                  <a:gd name="connsiteY13" fmla="*/ 132754 h 944282"/>
                  <a:gd name="connsiteX14" fmla="*/ 572512 w 762693"/>
                  <a:gd name="connsiteY14" fmla="*/ 153834 h 944282"/>
                  <a:gd name="connsiteX15" fmla="*/ 585756 w 762693"/>
                  <a:gd name="connsiteY15" fmla="*/ 193438 h 944282"/>
                  <a:gd name="connsiteX16" fmla="*/ 569467 w 762693"/>
                  <a:gd name="connsiteY16" fmla="*/ 267344 h 944282"/>
                  <a:gd name="connsiteX17" fmla="*/ 662793 w 762693"/>
                  <a:gd name="connsiteY17" fmla="*/ 295857 h 944282"/>
                  <a:gd name="connsiteX18" fmla="*/ 740502 w 762693"/>
                  <a:gd name="connsiteY18" fmla="*/ 321391 h 944282"/>
                  <a:gd name="connsiteX19" fmla="*/ 761861 w 762693"/>
                  <a:gd name="connsiteY19" fmla="*/ 347408 h 944282"/>
                  <a:gd name="connsiteX20" fmla="*/ 757784 w 762693"/>
                  <a:gd name="connsiteY20" fmla="*/ 387992 h 944282"/>
                  <a:gd name="connsiteX21" fmla="*/ 737394 w 762693"/>
                  <a:gd name="connsiteY21" fmla="*/ 423514 h 944282"/>
                  <a:gd name="connsiteX22" fmla="*/ 709817 w 762693"/>
                  <a:gd name="connsiteY22" fmla="*/ 434340 h 944282"/>
                  <a:gd name="connsiteX23" fmla="*/ 632165 w 762693"/>
                  <a:gd name="connsiteY23" fmla="*/ 413244 h 944282"/>
                  <a:gd name="connsiteX24" fmla="*/ 542427 w 762693"/>
                  <a:gd name="connsiteY24" fmla="*/ 390128 h 944282"/>
                  <a:gd name="connsiteX25" fmla="*/ 528696 w 762693"/>
                  <a:gd name="connsiteY25" fmla="*/ 454620 h 944282"/>
                  <a:gd name="connsiteX26" fmla="*/ 513149 w 762693"/>
                  <a:gd name="connsiteY26" fmla="*/ 521147 h 944282"/>
                  <a:gd name="connsiteX27" fmla="*/ 598238 w 762693"/>
                  <a:gd name="connsiteY27" fmla="*/ 547421 h 944282"/>
                  <a:gd name="connsiteX28" fmla="*/ 670066 w 762693"/>
                  <a:gd name="connsiteY28" fmla="*/ 571358 h 944282"/>
                  <a:gd name="connsiteX29" fmla="*/ 689659 w 762693"/>
                  <a:gd name="connsiteY29" fmla="*/ 596895 h 944282"/>
                  <a:gd name="connsiteX30" fmla="*/ 684994 w 762693"/>
                  <a:gd name="connsiteY30" fmla="*/ 637319 h 944282"/>
                  <a:gd name="connsiteX31" fmla="*/ 665192 w 762693"/>
                  <a:gd name="connsiteY31" fmla="*/ 673000 h 944282"/>
                  <a:gd name="connsiteX32" fmla="*/ 639380 w 762693"/>
                  <a:gd name="connsiteY32" fmla="*/ 684307 h 944282"/>
                  <a:gd name="connsiteX33" fmla="*/ 566862 w 762693"/>
                  <a:gd name="connsiteY33" fmla="*/ 665236 h 944282"/>
                  <a:gd name="connsiteX34" fmla="*/ 484932 w 762693"/>
                  <a:gd name="connsiteY34" fmla="*/ 643609 h 944282"/>
                  <a:gd name="connsiteX35" fmla="*/ 470235 w 762693"/>
                  <a:gd name="connsiteY35" fmla="*/ 704681 h 944282"/>
                  <a:gd name="connsiteX36" fmla="*/ 456599 w 762693"/>
                  <a:gd name="connsiteY36" fmla="*/ 757198 h 944282"/>
                  <a:gd name="connsiteX37" fmla="*/ 572592 w 762693"/>
                  <a:gd name="connsiteY37" fmla="*/ 783657 h 944282"/>
                  <a:gd name="connsiteX38" fmla="*/ 665053 w 762693"/>
                  <a:gd name="connsiteY38" fmla="*/ 803723 h 944282"/>
                  <a:gd name="connsiteX39" fmla="*/ 682722 w 762693"/>
                  <a:gd name="connsiteY39" fmla="*/ 829370 h 944282"/>
                  <a:gd name="connsiteX40" fmla="*/ 680684 w 762693"/>
                  <a:gd name="connsiteY40" fmla="*/ 878720 h 944282"/>
                  <a:gd name="connsiteX41" fmla="*/ 662125 w 762693"/>
                  <a:gd name="connsiteY41" fmla="*/ 926109 h 944282"/>
                  <a:gd name="connsiteX42" fmla="*/ 632041 w 762693"/>
                  <a:gd name="connsiteY42" fmla="*/ 943836 h 944282"/>
                  <a:gd name="connsiteX43" fmla="*/ 550169 w 762693"/>
                  <a:gd name="connsiteY43" fmla="*/ 926645 h 944282"/>
                  <a:gd name="connsiteX44" fmla="*/ 442572 w 762693"/>
                  <a:gd name="connsiteY44" fmla="*/ 901835 h 944282"/>
                  <a:gd name="connsiteX45" fmla="*/ 321764 w 762693"/>
                  <a:gd name="connsiteY45" fmla="*/ 872173 h 944282"/>
                  <a:gd name="connsiteX46" fmla="*/ 202025 w 762693"/>
                  <a:gd name="connsiteY46" fmla="*/ 840906 h 944282"/>
                  <a:gd name="connsiteX47" fmla="*/ 97043 w 762693"/>
                  <a:gd name="connsiteY47" fmla="*/ 811122 h 944282"/>
                  <a:gd name="connsiteX48" fmla="*/ 20349 w 762693"/>
                  <a:gd name="connsiteY48" fmla="*/ 786495 h 944282"/>
                  <a:gd name="connsiteX49" fmla="*/ 269 w 762693"/>
                  <a:gd name="connsiteY49" fmla="*/ 755773 h 944282"/>
                  <a:gd name="connsiteX50" fmla="*/ 6316 w 762693"/>
                  <a:gd name="connsiteY50" fmla="*/ 705615 h 944282"/>
                  <a:gd name="connsiteX51" fmla="*/ 28942 w 762693"/>
                  <a:gd name="connsiteY51" fmla="*/ 661859 h 944282"/>
                  <a:gd name="connsiteX52" fmla="*/ 60420 w 762693"/>
                  <a:gd name="connsiteY52" fmla="*/ 648301 h 944282"/>
                  <a:gd name="connsiteX53" fmla="*/ 157275 w 762693"/>
                  <a:gd name="connsiteY53" fmla="*/ 677773 h 944282"/>
                  <a:gd name="connsiteX54" fmla="*/ 287713 w 762693"/>
                  <a:gd name="connsiteY54" fmla="*/ 713842 h 944282"/>
                  <a:gd name="connsiteX55" fmla="*/ 304718 w 762693"/>
                  <a:gd name="connsiteY55" fmla="*/ 662873 h 944282"/>
                  <a:gd name="connsiteX56" fmla="*/ 323962 w 762693"/>
                  <a:gd name="connsiteY56" fmla="*/ 603668 h 944282"/>
                  <a:gd name="connsiteX57" fmla="*/ 236366 w 762693"/>
                  <a:gd name="connsiteY57" fmla="*/ 584292 h 944282"/>
                  <a:gd name="connsiteX58" fmla="*/ 158183 w 762693"/>
                  <a:gd name="connsiteY58" fmla="*/ 567473 h 944282"/>
                  <a:gd name="connsiteX59" fmla="*/ 140036 w 762693"/>
                  <a:gd name="connsiteY59" fmla="*/ 543591 h 944282"/>
                  <a:gd name="connsiteX60" fmla="*/ 140953 w 762693"/>
                  <a:gd name="connsiteY60" fmla="*/ 498359 h 944282"/>
                  <a:gd name="connsiteX61" fmla="*/ 158074 w 762693"/>
                  <a:gd name="connsiteY61" fmla="*/ 456265 h 944282"/>
                  <a:gd name="connsiteX62" fmla="*/ 188856 w 762693"/>
                  <a:gd name="connsiteY62" fmla="*/ 440623 h 944282"/>
                  <a:gd name="connsiteX63" fmla="*/ 268216 w 762693"/>
                  <a:gd name="connsiteY63" fmla="*/ 457761 h 944282"/>
                  <a:gd name="connsiteX64" fmla="*/ 362550 w 762693"/>
                  <a:gd name="connsiteY64" fmla="*/ 480232 h 944282"/>
                  <a:gd name="connsiteX65" fmla="*/ 400601 w 762693"/>
                  <a:gd name="connsiteY65" fmla="*/ 354123 h 944282"/>
                  <a:gd name="connsiteX66" fmla="*/ 314931 w 762693"/>
                  <a:gd name="connsiteY66" fmla="*/ 334638 h 944282"/>
                  <a:gd name="connsiteX67" fmla="*/ 295718 w 762693"/>
                  <a:gd name="connsiteY67" fmla="*/ 370479 h 944282"/>
                  <a:gd name="connsiteX68" fmla="*/ 275227 w 762693"/>
                  <a:gd name="connsiteY68" fmla="*/ 411026 h 944282"/>
                  <a:gd name="connsiteX69" fmla="*/ 240444 w 762693"/>
                  <a:gd name="connsiteY69" fmla="*/ 434424 h 944282"/>
                  <a:gd name="connsiteX70" fmla="*/ 186067 w 762693"/>
                  <a:gd name="connsiteY70" fmla="*/ 432285 h 944282"/>
                  <a:gd name="connsiteX71" fmla="*/ 125308 w 762693"/>
                  <a:gd name="connsiteY71" fmla="*/ 409461 h 944282"/>
                  <a:gd name="connsiteX72" fmla="*/ 72394 w 762693"/>
                  <a:gd name="connsiteY72" fmla="*/ 371713 h 944282"/>
                  <a:gd name="connsiteX73" fmla="*/ 42300 w 762693"/>
                  <a:gd name="connsiteY73" fmla="*/ 324371 h 944282"/>
                  <a:gd name="connsiteX74" fmla="*/ 48506 w 762693"/>
                  <a:gd name="connsiteY74" fmla="*/ 273627 h 944282"/>
                  <a:gd name="connsiteX75" fmla="*/ 119079 w 762693"/>
                  <a:gd name="connsiteY75" fmla="*/ 162670 h 944282"/>
                  <a:gd name="connsiteX76" fmla="*/ 226302 w 762693"/>
                  <a:gd name="connsiteY76" fmla="*/ 23769 h 944282"/>
                  <a:gd name="connsiteX77" fmla="*/ 267876 w 762693"/>
                  <a:gd name="connsiteY77" fmla="*/ 953 h 944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762693" h="944281">
                    <a:moveTo>
                      <a:pt x="267876" y="953"/>
                    </a:moveTo>
                    <a:cubicBezTo>
                      <a:pt x="284484" y="-1273"/>
                      <a:pt x="301505" y="403"/>
                      <a:pt x="318940" y="5982"/>
                    </a:cubicBezTo>
                    <a:cubicBezTo>
                      <a:pt x="336376" y="11561"/>
                      <a:pt x="353404" y="20188"/>
                      <a:pt x="370025" y="31863"/>
                    </a:cubicBezTo>
                    <a:cubicBezTo>
                      <a:pt x="386646" y="43538"/>
                      <a:pt x="400684" y="56195"/>
                      <a:pt x="412140" y="69836"/>
                    </a:cubicBezTo>
                    <a:cubicBezTo>
                      <a:pt x="423595" y="83476"/>
                      <a:pt x="431094" y="97727"/>
                      <a:pt x="434637" y="112586"/>
                    </a:cubicBezTo>
                    <a:cubicBezTo>
                      <a:pt x="438180" y="127446"/>
                      <a:pt x="435894" y="140511"/>
                      <a:pt x="427778" y="151783"/>
                    </a:cubicBezTo>
                    <a:cubicBezTo>
                      <a:pt x="419449" y="163839"/>
                      <a:pt x="411869" y="175466"/>
                      <a:pt x="405036" y="186665"/>
                    </a:cubicBezTo>
                    <a:cubicBezTo>
                      <a:pt x="398203" y="197863"/>
                      <a:pt x="391335" y="208421"/>
                      <a:pt x="384429" y="218336"/>
                    </a:cubicBezTo>
                    <a:cubicBezTo>
                      <a:pt x="393270" y="219896"/>
                      <a:pt x="402005" y="221848"/>
                      <a:pt x="410632" y="224192"/>
                    </a:cubicBezTo>
                    <a:cubicBezTo>
                      <a:pt x="419261" y="226537"/>
                      <a:pt x="428281" y="228987"/>
                      <a:pt x="437694" y="231544"/>
                    </a:cubicBezTo>
                    <a:cubicBezTo>
                      <a:pt x="442382" y="214287"/>
                      <a:pt x="446627" y="199438"/>
                      <a:pt x="450428" y="186995"/>
                    </a:cubicBezTo>
                    <a:cubicBezTo>
                      <a:pt x="454231" y="174551"/>
                      <a:pt x="456983" y="165192"/>
                      <a:pt x="458689" y="158917"/>
                    </a:cubicBezTo>
                    <a:cubicBezTo>
                      <a:pt x="462098" y="146367"/>
                      <a:pt x="471339" y="137929"/>
                      <a:pt x="486412" y="133601"/>
                    </a:cubicBezTo>
                    <a:cubicBezTo>
                      <a:pt x="501485" y="129273"/>
                      <a:pt x="516722" y="128991"/>
                      <a:pt x="532124" y="132754"/>
                    </a:cubicBezTo>
                    <a:cubicBezTo>
                      <a:pt x="547526" y="136518"/>
                      <a:pt x="560988" y="143544"/>
                      <a:pt x="572512" y="153834"/>
                    </a:cubicBezTo>
                    <a:cubicBezTo>
                      <a:pt x="584035" y="164124"/>
                      <a:pt x="588449" y="177325"/>
                      <a:pt x="585756" y="193438"/>
                    </a:cubicBezTo>
                    <a:lnTo>
                      <a:pt x="569467" y="267344"/>
                    </a:lnTo>
                    <a:cubicBezTo>
                      <a:pt x="602198" y="277078"/>
                      <a:pt x="633307" y="286583"/>
                      <a:pt x="662793" y="295857"/>
                    </a:cubicBezTo>
                    <a:cubicBezTo>
                      <a:pt x="692279" y="305131"/>
                      <a:pt x="718182" y="313642"/>
                      <a:pt x="740502" y="321391"/>
                    </a:cubicBezTo>
                    <a:cubicBezTo>
                      <a:pt x="752840" y="325585"/>
                      <a:pt x="759959" y="334257"/>
                      <a:pt x="761861" y="347408"/>
                    </a:cubicBezTo>
                    <a:cubicBezTo>
                      <a:pt x="763763" y="360558"/>
                      <a:pt x="762404" y="374087"/>
                      <a:pt x="757784" y="387992"/>
                    </a:cubicBezTo>
                    <a:cubicBezTo>
                      <a:pt x="753164" y="401898"/>
                      <a:pt x="746368" y="413737"/>
                      <a:pt x="737394" y="423514"/>
                    </a:cubicBezTo>
                    <a:cubicBezTo>
                      <a:pt x="728422" y="433288"/>
                      <a:pt x="719230" y="436897"/>
                      <a:pt x="709817" y="434340"/>
                    </a:cubicBezTo>
                    <a:cubicBezTo>
                      <a:pt x="686287" y="427947"/>
                      <a:pt x="660401" y="420915"/>
                      <a:pt x="632165" y="413244"/>
                    </a:cubicBezTo>
                    <a:cubicBezTo>
                      <a:pt x="603927" y="405572"/>
                      <a:pt x="574015" y="397867"/>
                      <a:pt x="542427" y="390128"/>
                    </a:cubicBezTo>
                    <a:cubicBezTo>
                      <a:pt x="538455" y="410947"/>
                      <a:pt x="533879" y="432445"/>
                      <a:pt x="528696" y="454620"/>
                    </a:cubicBezTo>
                    <a:cubicBezTo>
                      <a:pt x="523513" y="476795"/>
                      <a:pt x="518331" y="498971"/>
                      <a:pt x="513149" y="521147"/>
                    </a:cubicBezTo>
                    <a:cubicBezTo>
                      <a:pt x="542742" y="530028"/>
                      <a:pt x="571105" y="538787"/>
                      <a:pt x="598238" y="547421"/>
                    </a:cubicBezTo>
                    <a:cubicBezTo>
                      <a:pt x="625371" y="556057"/>
                      <a:pt x="649313" y="564035"/>
                      <a:pt x="670066" y="571358"/>
                    </a:cubicBezTo>
                    <a:cubicBezTo>
                      <a:pt x="681618" y="575338"/>
                      <a:pt x="688149" y="583851"/>
                      <a:pt x="689659" y="596895"/>
                    </a:cubicBezTo>
                    <a:cubicBezTo>
                      <a:pt x="691168" y="609939"/>
                      <a:pt x="689613" y="623414"/>
                      <a:pt x="684994" y="637319"/>
                    </a:cubicBezTo>
                    <a:cubicBezTo>
                      <a:pt x="680373" y="651225"/>
                      <a:pt x="673773" y="663118"/>
                      <a:pt x="665192" y="673000"/>
                    </a:cubicBezTo>
                    <a:cubicBezTo>
                      <a:pt x="656612" y="682882"/>
                      <a:pt x="648007" y="686650"/>
                      <a:pt x="639380" y="684307"/>
                    </a:cubicBezTo>
                    <a:cubicBezTo>
                      <a:pt x="617417" y="678339"/>
                      <a:pt x="593244" y="671984"/>
                      <a:pt x="566862" y="665236"/>
                    </a:cubicBezTo>
                    <a:cubicBezTo>
                      <a:pt x="540480" y="658490"/>
                      <a:pt x="513169" y="651281"/>
                      <a:pt x="484932" y="643609"/>
                    </a:cubicBezTo>
                    <a:cubicBezTo>
                      <a:pt x="479963" y="665001"/>
                      <a:pt x="475064" y="685358"/>
                      <a:pt x="470235" y="704681"/>
                    </a:cubicBezTo>
                    <a:cubicBezTo>
                      <a:pt x="465407" y="724005"/>
                      <a:pt x="460860" y="741510"/>
                      <a:pt x="456599" y="757198"/>
                    </a:cubicBezTo>
                    <a:cubicBezTo>
                      <a:pt x="497813" y="766710"/>
                      <a:pt x="536477" y="775530"/>
                      <a:pt x="572592" y="783657"/>
                    </a:cubicBezTo>
                    <a:cubicBezTo>
                      <a:pt x="608707" y="791785"/>
                      <a:pt x="639527" y="798473"/>
                      <a:pt x="665053" y="803723"/>
                    </a:cubicBezTo>
                    <a:cubicBezTo>
                      <a:pt x="674679" y="805496"/>
                      <a:pt x="680567" y="814044"/>
                      <a:pt x="682722" y="829370"/>
                    </a:cubicBezTo>
                    <a:cubicBezTo>
                      <a:pt x="684875" y="844695"/>
                      <a:pt x="684197" y="861144"/>
                      <a:pt x="680684" y="878720"/>
                    </a:cubicBezTo>
                    <a:cubicBezTo>
                      <a:pt x="677173" y="896296"/>
                      <a:pt x="670986" y="912092"/>
                      <a:pt x="662125" y="926109"/>
                    </a:cubicBezTo>
                    <a:cubicBezTo>
                      <a:pt x="653263" y="940125"/>
                      <a:pt x="643235" y="946034"/>
                      <a:pt x="632041" y="943836"/>
                    </a:cubicBezTo>
                    <a:cubicBezTo>
                      <a:pt x="610437" y="939650"/>
                      <a:pt x="583146" y="933921"/>
                      <a:pt x="550169" y="926645"/>
                    </a:cubicBezTo>
                    <a:cubicBezTo>
                      <a:pt x="517192" y="919371"/>
                      <a:pt x="481326" y="911101"/>
                      <a:pt x="442572" y="901835"/>
                    </a:cubicBezTo>
                    <a:cubicBezTo>
                      <a:pt x="403818" y="892571"/>
                      <a:pt x="363549" y="882684"/>
                      <a:pt x="321764" y="872173"/>
                    </a:cubicBezTo>
                    <a:cubicBezTo>
                      <a:pt x="279980" y="861664"/>
                      <a:pt x="240066" y="851241"/>
                      <a:pt x="202025" y="840906"/>
                    </a:cubicBezTo>
                    <a:cubicBezTo>
                      <a:pt x="163983" y="830571"/>
                      <a:pt x="128989" y="820643"/>
                      <a:pt x="97043" y="811122"/>
                    </a:cubicBezTo>
                    <a:cubicBezTo>
                      <a:pt x="65096" y="801601"/>
                      <a:pt x="39532" y="793391"/>
                      <a:pt x="20349" y="786495"/>
                    </a:cubicBezTo>
                    <a:cubicBezTo>
                      <a:pt x="8013" y="782302"/>
                      <a:pt x="1319" y="772061"/>
                      <a:pt x="269" y="755773"/>
                    </a:cubicBezTo>
                    <a:cubicBezTo>
                      <a:pt x="-779" y="739484"/>
                      <a:pt x="1236" y="722766"/>
                      <a:pt x="6316" y="705615"/>
                    </a:cubicBezTo>
                    <a:cubicBezTo>
                      <a:pt x="11396" y="688466"/>
                      <a:pt x="18938" y="673881"/>
                      <a:pt x="28942" y="661859"/>
                    </a:cubicBezTo>
                    <a:cubicBezTo>
                      <a:pt x="38947" y="649837"/>
                      <a:pt x="49440" y="645318"/>
                      <a:pt x="60420" y="648301"/>
                    </a:cubicBezTo>
                    <a:cubicBezTo>
                      <a:pt x="85093" y="656689"/>
                      <a:pt x="117379" y="666513"/>
                      <a:pt x="157275" y="677773"/>
                    </a:cubicBezTo>
                    <a:cubicBezTo>
                      <a:pt x="197171" y="689033"/>
                      <a:pt x="240650" y="701056"/>
                      <a:pt x="287713" y="713842"/>
                    </a:cubicBezTo>
                    <a:cubicBezTo>
                      <a:pt x="293543" y="698581"/>
                      <a:pt x="299212" y="681591"/>
                      <a:pt x="304718" y="662873"/>
                    </a:cubicBezTo>
                    <a:cubicBezTo>
                      <a:pt x="310224" y="644155"/>
                      <a:pt x="316640" y="624419"/>
                      <a:pt x="323962" y="603668"/>
                    </a:cubicBezTo>
                    <a:cubicBezTo>
                      <a:pt x="293729" y="597139"/>
                      <a:pt x="264531" y="590681"/>
                      <a:pt x="236366" y="584292"/>
                    </a:cubicBezTo>
                    <a:cubicBezTo>
                      <a:pt x="208202" y="577904"/>
                      <a:pt x="182141" y="572297"/>
                      <a:pt x="158183" y="567473"/>
                    </a:cubicBezTo>
                    <a:cubicBezTo>
                      <a:pt x="148558" y="565701"/>
                      <a:pt x="142509" y="557739"/>
                      <a:pt x="140036" y="543591"/>
                    </a:cubicBezTo>
                    <a:cubicBezTo>
                      <a:pt x="137562" y="529443"/>
                      <a:pt x="137868" y="514366"/>
                      <a:pt x="140953" y="498359"/>
                    </a:cubicBezTo>
                    <a:cubicBezTo>
                      <a:pt x="144039" y="482352"/>
                      <a:pt x="149746" y="468321"/>
                      <a:pt x="158074" y="456265"/>
                    </a:cubicBezTo>
                    <a:cubicBezTo>
                      <a:pt x="166403" y="444210"/>
                      <a:pt x="176664" y="438996"/>
                      <a:pt x="188856" y="440623"/>
                    </a:cubicBezTo>
                    <a:cubicBezTo>
                      <a:pt x="212028" y="445234"/>
                      <a:pt x="238482" y="450947"/>
                      <a:pt x="268216" y="457761"/>
                    </a:cubicBezTo>
                    <a:cubicBezTo>
                      <a:pt x="297948" y="464576"/>
                      <a:pt x="329394" y="472066"/>
                      <a:pt x="362550" y="480232"/>
                    </a:cubicBezTo>
                    <a:lnTo>
                      <a:pt x="400601" y="354123"/>
                    </a:lnTo>
                    <a:lnTo>
                      <a:pt x="314931" y="334638"/>
                    </a:lnTo>
                    <a:cubicBezTo>
                      <a:pt x="308384" y="346335"/>
                      <a:pt x="301979" y="358283"/>
                      <a:pt x="295718" y="370479"/>
                    </a:cubicBezTo>
                    <a:cubicBezTo>
                      <a:pt x="289457" y="382675"/>
                      <a:pt x="282627" y="396191"/>
                      <a:pt x="275227" y="411026"/>
                    </a:cubicBezTo>
                    <a:cubicBezTo>
                      <a:pt x="268467" y="423507"/>
                      <a:pt x="256872" y="431307"/>
                      <a:pt x="240444" y="434424"/>
                    </a:cubicBezTo>
                    <a:cubicBezTo>
                      <a:pt x="224015" y="437541"/>
                      <a:pt x="205889" y="436828"/>
                      <a:pt x="186067" y="432285"/>
                    </a:cubicBezTo>
                    <a:cubicBezTo>
                      <a:pt x="166245" y="427742"/>
                      <a:pt x="145992" y="420134"/>
                      <a:pt x="125308" y="409461"/>
                    </a:cubicBezTo>
                    <a:cubicBezTo>
                      <a:pt x="104624" y="398788"/>
                      <a:pt x="86986" y="386206"/>
                      <a:pt x="72394" y="371713"/>
                    </a:cubicBezTo>
                    <a:cubicBezTo>
                      <a:pt x="57802" y="357220"/>
                      <a:pt x="47770" y="341440"/>
                      <a:pt x="42300" y="324371"/>
                    </a:cubicBezTo>
                    <a:cubicBezTo>
                      <a:pt x="36830" y="307303"/>
                      <a:pt x="38899" y="290389"/>
                      <a:pt x="48506" y="273627"/>
                    </a:cubicBezTo>
                    <a:cubicBezTo>
                      <a:pt x="68147" y="238534"/>
                      <a:pt x="91671" y="201549"/>
                      <a:pt x="119079" y="162670"/>
                    </a:cubicBezTo>
                    <a:cubicBezTo>
                      <a:pt x="146487" y="123792"/>
                      <a:pt x="182228" y="77491"/>
                      <a:pt x="226302" y="23769"/>
                    </a:cubicBezTo>
                    <a:cubicBezTo>
                      <a:pt x="237410" y="10784"/>
                      <a:pt x="251268" y="3179"/>
                      <a:pt x="267876" y="9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68" name="任意多边形: 形状 67"/>
              <p:cNvSpPr/>
              <p:nvPr/>
            </p:nvSpPr>
            <p:spPr>
              <a:xfrm>
                <a:off x="5531177" y="3325021"/>
                <a:ext cx="1145424" cy="959131"/>
              </a:xfrm>
              <a:custGeom>
                <a:avLst/>
                <a:gdLst>
                  <a:gd name="connsiteX0" fmla="*/ 314507 w 1145424"/>
                  <a:gd name="connsiteY0" fmla="*/ 204 h 959131"/>
                  <a:gd name="connsiteX1" fmla="*/ 384769 w 1145424"/>
                  <a:gd name="connsiteY1" fmla="*/ 15660 h 959131"/>
                  <a:gd name="connsiteX2" fmla="*/ 488398 w 1145424"/>
                  <a:gd name="connsiteY2" fmla="*/ 41998 h 959131"/>
                  <a:gd name="connsiteX3" fmla="*/ 608866 w 1145424"/>
                  <a:gd name="connsiteY3" fmla="*/ 76543 h 959131"/>
                  <a:gd name="connsiteX4" fmla="*/ 728645 w 1145424"/>
                  <a:gd name="connsiteY4" fmla="*/ 113624 h 959131"/>
                  <a:gd name="connsiteX5" fmla="*/ 830205 w 1145424"/>
                  <a:gd name="connsiteY5" fmla="*/ 147573 h 959131"/>
                  <a:gd name="connsiteX6" fmla="*/ 896019 w 1145424"/>
                  <a:gd name="connsiteY6" fmla="*/ 172717 h 959131"/>
                  <a:gd name="connsiteX7" fmla="*/ 914110 w 1145424"/>
                  <a:gd name="connsiteY7" fmla="*/ 203058 h 959131"/>
                  <a:gd name="connsiteX8" fmla="*/ 909389 w 1145424"/>
                  <a:gd name="connsiteY8" fmla="*/ 247178 h 959131"/>
                  <a:gd name="connsiteX9" fmla="*/ 889288 w 1145424"/>
                  <a:gd name="connsiteY9" fmla="*/ 284396 h 959131"/>
                  <a:gd name="connsiteX10" fmla="*/ 860786 w 1145424"/>
                  <a:gd name="connsiteY10" fmla="*/ 295722 h 959131"/>
                  <a:gd name="connsiteX11" fmla="*/ 797822 w 1145424"/>
                  <a:gd name="connsiteY11" fmla="*/ 276800 h 959131"/>
                  <a:gd name="connsiteX12" fmla="*/ 704414 w 1145424"/>
                  <a:gd name="connsiteY12" fmla="*/ 249608 h 959131"/>
                  <a:gd name="connsiteX13" fmla="*/ 774833 w 1145424"/>
                  <a:gd name="connsiteY13" fmla="*/ 424925 h 959131"/>
                  <a:gd name="connsiteX14" fmla="*/ 928745 w 1145424"/>
                  <a:gd name="connsiteY14" fmla="*/ 393187 h 959131"/>
                  <a:gd name="connsiteX15" fmla="*/ 1082491 w 1145424"/>
                  <a:gd name="connsiteY15" fmla="*/ 348691 h 959131"/>
                  <a:gd name="connsiteX16" fmla="*/ 1118697 w 1145424"/>
                  <a:gd name="connsiteY16" fmla="*/ 355803 h 959131"/>
                  <a:gd name="connsiteX17" fmla="*/ 1141559 w 1145424"/>
                  <a:gd name="connsiteY17" fmla="*/ 391980 h 959131"/>
                  <a:gd name="connsiteX18" fmla="*/ 1143216 w 1145424"/>
                  <a:gd name="connsiteY18" fmla="*/ 436017 h 959131"/>
                  <a:gd name="connsiteX19" fmla="*/ 1117500 w 1145424"/>
                  <a:gd name="connsiteY19" fmla="*/ 467170 h 959131"/>
                  <a:gd name="connsiteX20" fmla="*/ 968147 w 1145424"/>
                  <a:gd name="connsiteY20" fmla="*/ 525572 h 959131"/>
                  <a:gd name="connsiteX21" fmla="*/ 822159 w 1145424"/>
                  <a:gd name="connsiteY21" fmla="*/ 564912 h 959131"/>
                  <a:gd name="connsiteX22" fmla="*/ 886109 w 1145424"/>
                  <a:gd name="connsiteY22" fmla="*/ 650391 h 959131"/>
                  <a:gd name="connsiteX23" fmla="*/ 945834 w 1145424"/>
                  <a:gd name="connsiteY23" fmla="*/ 734721 h 959131"/>
                  <a:gd name="connsiteX24" fmla="*/ 994939 w 1145424"/>
                  <a:gd name="connsiteY24" fmla="*/ 807994 h 959131"/>
                  <a:gd name="connsiteX25" fmla="*/ 1025348 w 1145424"/>
                  <a:gd name="connsiteY25" fmla="*/ 859843 h 959131"/>
                  <a:gd name="connsiteX26" fmla="*/ 1019238 w 1145424"/>
                  <a:gd name="connsiteY26" fmla="*/ 899046 h 959131"/>
                  <a:gd name="connsiteX27" fmla="*/ 983843 w 1145424"/>
                  <a:gd name="connsiteY27" fmla="*/ 935742 h 959131"/>
                  <a:gd name="connsiteX28" fmla="*/ 939825 w 1145424"/>
                  <a:gd name="connsiteY28" fmla="*/ 957381 h 959131"/>
                  <a:gd name="connsiteX29" fmla="*/ 909998 w 1145424"/>
                  <a:gd name="connsiteY29" fmla="*/ 950185 h 959131"/>
                  <a:gd name="connsiteX30" fmla="*/ 879829 w 1145424"/>
                  <a:gd name="connsiteY30" fmla="*/ 907483 h 959131"/>
                  <a:gd name="connsiteX31" fmla="*/ 839805 w 1145424"/>
                  <a:gd name="connsiteY31" fmla="*/ 847573 h 959131"/>
                  <a:gd name="connsiteX32" fmla="*/ 792316 w 1145424"/>
                  <a:gd name="connsiteY32" fmla="*/ 778372 h 959131"/>
                  <a:gd name="connsiteX33" fmla="*/ 740674 w 1145424"/>
                  <a:gd name="connsiteY33" fmla="*/ 704410 h 959131"/>
                  <a:gd name="connsiteX34" fmla="*/ 593863 w 1145424"/>
                  <a:gd name="connsiteY34" fmla="*/ 847045 h 959131"/>
                  <a:gd name="connsiteX35" fmla="*/ 325240 w 1145424"/>
                  <a:gd name="connsiteY35" fmla="*/ 916632 h 959131"/>
                  <a:gd name="connsiteX36" fmla="*/ 274648 w 1145424"/>
                  <a:gd name="connsiteY36" fmla="*/ 895622 h 959131"/>
                  <a:gd name="connsiteX37" fmla="*/ 252539 w 1145424"/>
                  <a:gd name="connsiteY37" fmla="*/ 843304 h 959131"/>
                  <a:gd name="connsiteX38" fmla="*/ 263629 w 1145424"/>
                  <a:gd name="connsiteY38" fmla="*/ 789110 h 959131"/>
                  <a:gd name="connsiteX39" fmla="*/ 313098 w 1145424"/>
                  <a:gd name="connsiteY39" fmla="*/ 760779 h 959131"/>
                  <a:gd name="connsiteX40" fmla="*/ 507417 w 1145424"/>
                  <a:gd name="connsiteY40" fmla="*/ 707327 h 959131"/>
                  <a:gd name="connsiteX41" fmla="*/ 604539 w 1145424"/>
                  <a:gd name="connsiteY41" fmla="*/ 603861 h 959131"/>
                  <a:gd name="connsiteX42" fmla="*/ 476474 w 1145424"/>
                  <a:gd name="connsiteY42" fmla="*/ 660782 h 959131"/>
                  <a:gd name="connsiteX43" fmla="*/ 319897 w 1145424"/>
                  <a:gd name="connsiteY43" fmla="*/ 719039 h 959131"/>
                  <a:gd name="connsiteX44" fmla="*/ 170994 w 1145424"/>
                  <a:gd name="connsiteY44" fmla="*/ 765760 h 959131"/>
                  <a:gd name="connsiteX45" fmla="*/ 65494 w 1145424"/>
                  <a:gd name="connsiteY45" fmla="*/ 789765 h 959131"/>
                  <a:gd name="connsiteX46" fmla="*/ 29582 w 1145424"/>
                  <a:gd name="connsiteY46" fmla="*/ 768203 h 959131"/>
                  <a:gd name="connsiteX47" fmla="*/ 6396 w 1145424"/>
                  <a:gd name="connsiteY47" fmla="*/ 716501 h 959131"/>
                  <a:gd name="connsiteX48" fmla="*/ 272 w 1145424"/>
                  <a:gd name="connsiteY48" fmla="*/ 662169 h 959131"/>
                  <a:gd name="connsiteX49" fmla="*/ 16770 w 1145424"/>
                  <a:gd name="connsiteY49" fmla="*/ 634869 h 959131"/>
                  <a:gd name="connsiteX50" fmla="*/ 148392 w 1145424"/>
                  <a:gd name="connsiteY50" fmla="*/ 601616 h 959131"/>
                  <a:gd name="connsiteX51" fmla="*/ 313352 w 1145424"/>
                  <a:gd name="connsiteY51" fmla="*/ 549268 h 959131"/>
                  <a:gd name="connsiteX52" fmla="*/ 474387 w 1145424"/>
                  <a:gd name="connsiteY52" fmla="*/ 491315 h 959131"/>
                  <a:gd name="connsiteX53" fmla="*/ 592544 w 1145424"/>
                  <a:gd name="connsiteY53" fmla="*/ 440782 h 959131"/>
                  <a:gd name="connsiteX54" fmla="*/ 601753 w 1145424"/>
                  <a:gd name="connsiteY54" fmla="*/ 426939 h 959131"/>
                  <a:gd name="connsiteX55" fmla="*/ 591429 w 1145424"/>
                  <a:gd name="connsiteY55" fmla="*/ 401432 h 959131"/>
                  <a:gd name="connsiteX56" fmla="*/ 579415 w 1145424"/>
                  <a:gd name="connsiteY56" fmla="*/ 375467 h 959131"/>
                  <a:gd name="connsiteX57" fmla="*/ 572042 w 1145424"/>
                  <a:gd name="connsiteY57" fmla="*/ 382545 h 959131"/>
                  <a:gd name="connsiteX58" fmla="*/ 476710 w 1145424"/>
                  <a:gd name="connsiteY58" fmla="*/ 429290 h 959131"/>
                  <a:gd name="connsiteX59" fmla="*/ 339040 w 1145424"/>
                  <a:gd name="connsiteY59" fmla="*/ 488143 h 959131"/>
                  <a:gd name="connsiteX60" fmla="*/ 198907 w 1145424"/>
                  <a:gd name="connsiteY60" fmla="*/ 542694 h 959131"/>
                  <a:gd name="connsiteX61" fmla="*/ 96641 w 1145424"/>
                  <a:gd name="connsiteY61" fmla="*/ 574844 h 959131"/>
                  <a:gd name="connsiteX62" fmla="*/ 61887 w 1145424"/>
                  <a:gd name="connsiteY62" fmla="*/ 559044 h 959131"/>
                  <a:gd name="connsiteX63" fmla="*/ 39705 w 1145424"/>
                  <a:gd name="connsiteY63" fmla="*/ 510339 h 959131"/>
                  <a:gd name="connsiteX64" fmla="*/ 33966 w 1145424"/>
                  <a:gd name="connsiteY64" fmla="*/ 457928 h 959131"/>
                  <a:gd name="connsiteX65" fmla="*/ 50694 w 1145424"/>
                  <a:gd name="connsiteY65" fmla="*/ 429783 h 959131"/>
                  <a:gd name="connsiteX66" fmla="*/ 145660 w 1145424"/>
                  <a:gd name="connsiteY66" fmla="*/ 401099 h 959131"/>
                  <a:gd name="connsiteX67" fmla="*/ 271124 w 1145424"/>
                  <a:gd name="connsiteY67" fmla="*/ 357091 h 959131"/>
                  <a:gd name="connsiteX68" fmla="*/ 399042 w 1145424"/>
                  <a:gd name="connsiteY68" fmla="*/ 307394 h 959131"/>
                  <a:gd name="connsiteX69" fmla="*/ 504753 w 1145424"/>
                  <a:gd name="connsiteY69" fmla="*/ 262561 h 959131"/>
                  <a:gd name="connsiteX70" fmla="*/ 476285 w 1145424"/>
                  <a:gd name="connsiteY70" fmla="*/ 230309 h 959131"/>
                  <a:gd name="connsiteX71" fmla="*/ 445665 w 1145424"/>
                  <a:gd name="connsiteY71" fmla="*/ 199288 h 959131"/>
                  <a:gd name="connsiteX72" fmla="*/ 388220 w 1145424"/>
                  <a:gd name="connsiteY72" fmla="*/ 243614 h 959131"/>
                  <a:gd name="connsiteX73" fmla="*/ 318403 w 1145424"/>
                  <a:gd name="connsiteY73" fmla="*/ 290026 h 959131"/>
                  <a:gd name="connsiteX74" fmla="*/ 245892 w 1145424"/>
                  <a:gd name="connsiteY74" fmla="*/ 332984 h 959131"/>
                  <a:gd name="connsiteX75" fmla="*/ 180366 w 1145424"/>
                  <a:gd name="connsiteY75" fmla="*/ 366941 h 959131"/>
                  <a:gd name="connsiteX76" fmla="*/ 144160 w 1145424"/>
                  <a:gd name="connsiteY76" fmla="*/ 359829 h 959131"/>
                  <a:gd name="connsiteX77" fmla="*/ 110921 w 1145424"/>
                  <a:gd name="connsiteY77" fmla="*/ 321740 h 959131"/>
                  <a:gd name="connsiteX78" fmla="*/ 92278 w 1145424"/>
                  <a:gd name="connsiteY78" fmla="*/ 276721 h 959131"/>
                  <a:gd name="connsiteX79" fmla="*/ 99859 w 1145424"/>
                  <a:gd name="connsiteY79" fmla="*/ 248814 h 959131"/>
                  <a:gd name="connsiteX80" fmla="*/ 193344 w 1145424"/>
                  <a:gd name="connsiteY80" fmla="*/ 198842 h 959131"/>
                  <a:gd name="connsiteX81" fmla="*/ 293742 w 1145424"/>
                  <a:gd name="connsiteY81" fmla="*/ 143485 h 959131"/>
                  <a:gd name="connsiteX82" fmla="*/ 280212 w 1145424"/>
                  <a:gd name="connsiteY82" fmla="*/ 139809 h 959131"/>
                  <a:gd name="connsiteX83" fmla="*/ 260972 w 1145424"/>
                  <a:gd name="connsiteY83" fmla="*/ 113697 h 959131"/>
                  <a:gd name="connsiteX84" fmla="*/ 262615 w 1145424"/>
                  <a:gd name="connsiteY84" fmla="*/ 64200 h 959131"/>
                  <a:gd name="connsiteX85" fmla="*/ 280554 w 1145424"/>
                  <a:gd name="connsiteY85" fmla="*/ 18221 h 959131"/>
                  <a:gd name="connsiteX86" fmla="*/ 314507 w 1145424"/>
                  <a:gd name="connsiteY86" fmla="*/ 204 h 959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145424" h="959131">
                    <a:moveTo>
                      <a:pt x="314507" y="204"/>
                    </a:moveTo>
                    <a:cubicBezTo>
                      <a:pt x="330599" y="3365"/>
                      <a:pt x="354020" y="8517"/>
                      <a:pt x="384769" y="15660"/>
                    </a:cubicBezTo>
                    <a:cubicBezTo>
                      <a:pt x="415520" y="22804"/>
                      <a:pt x="450062" y="31583"/>
                      <a:pt x="488398" y="41998"/>
                    </a:cubicBezTo>
                    <a:cubicBezTo>
                      <a:pt x="526734" y="52413"/>
                      <a:pt x="566889" y="63928"/>
                      <a:pt x="608866" y="76543"/>
                    </a:cubicBezTo>
                    <a:cubicBezTo>
                      <a:pt x="650842" y="89157"/>
                      <a:pt x="690768" y="101518"/>
                      <a:pt x="728645" y="113624"/>
                    </a:cubicBezTo>
                    <a:cubicBezTo>
                      <a:pt x="766521" y="125730"/>
                      <a:pt x="800375" y="137047"/>
                      <a:pt x="830205" y="147573"/>
                    </a:cubicBezTo>
                    <a:cubicBezTo>
                      <a:pt x="860037" y="158099"/>
                      <a:pt x="881974" y="166479"/>
                      <a:pt x="896019" y="172717"/>
                    </a:cubicBezTo>
                    <a:cubicBezTo>
                      <a:pt x="906682" y="178036"/>
                      <a:pt x="912713" y="188149"/>
                      <a:pt x="914110" y="203058"/>
                    </a:cubicBezTo>
                    <a:cubicBezTo>
                      <a:pt x="915508" y="217967"/>
                      <a:pt x="913934" y="232674"/>
                      <a:pt x="909389" y="247178"/>
                    </a:cubicBezTo>
                    <a:cubicBezTo>
                      <a:pt x="904842" y="261683"/>
                      <a:pt x="898142" y="274089"/>
                      <a:pt x="889288" y="284396"/>
                    </a:cubicBezTo>
                    <a:cubicBezTo>
                      <a:pt x="880435" y="294704"/>
                      <a:pt x="870933" y="298479"/>
                      <a:pt x="860786" y="295722"/>
                    </a:cubicBezTo>
                    <a:cubicBezTo>
                      <a:pt x="846434" y="290613"/>
                      <a:pt x="825446" y="284306"/>
                      <a:pt x="797822" y="276800"/>
                    </a:cubicBezTo>
                    <a:cubicBezTo>
                      <a:pt x="770197" y="269295"/>
                      <a:pt x="739061" y="260231"/>
                      <a:pt x="704414" y="249608"/>
                    </a:cubicBezTo>
                    <a:cubicBezTo>
                      <a:pt x="736747" y="304400"/>
                      <a:pt x="760219" y="362840"/>
                      <a:pt x="774833" y="424925"/>
                    </a:cubicBezTo>
                    <a:cubicBezTo>
                      <a:pt x="830570" y="415853"/>
                      <a:pt x="881874" y="405274"/>
                      <a:pt x="928745" y="393187"/>
                    </a:cubicBezTo>
                    <a:cubicBezTo>
                      <a:pt x="975616" y="381101"/>
                      <a:pt x="1026865" y="366268"/>
                      <a:pt x="1082491" y="348691"/>
                    </a:cubicBezTo>
                    <a:cubicBezTo>
                      <a:pt x="1095911" y="343861"/>
                      <a:pt x="1107980" y="346232"/>
                      <a:pt x="1118697" y="355803"/>
                    </a:cubicBezTo>
                    <a:cubicBezTo>
                      <a:pt x="1129416" y="365374"/>
                      <a:pt x="1137037" y="377433"/>
                      <a:pt x="1141559" y="391980"/>
                    </a:cubicBezTo>
                    <a:cubicBezTo>
                      <a:pt x="1146083" y="406528"/>
                      <a:pt x="1146636" y="421207"/>
                      <a:pt x="1143216" y="436017"/>
                    </a:cubicBezTo>
                    <a:cubicBezTo>
                      <a:pt x="1139798" y="450829"/>
                      <a:pt x="1131226" y="461212"/>
                      <a:pt x="1117500" y="467170"/>
                    </a:cubicBezTo>
                    <a:cubicBezTo>
                      <a:pt x="1065158" y="490483"/>
                      <a:pt x="1015374" y="509951"/>
                      <a:pt x="968147" y="525572"/>
                    </a:cubicBezTo>
                    <a:cubicBezTo>
                      <a:pt x="920922" y="541195"/>
                      <a:pt x="872259" y="554308"/>
                      <a:pt x="822159" y="564912"/>
                    </a:cubicBezTo>
                    <a:cubicBezTo>
                      <a:pt x="843706" y="592560"/>
                      <a:pt x="865023" y="621052"/>
                      <a:pt x="886109" y="650391"/>
                    </a:cubicBezTo>
                    <a:cubicBezTo>
                      <a:pt x="907197" y="679730"/>
                      <a:pt x="927105" y="707840"/>
                      <a:pt x="945834" y="734721"/>
                    </a:cubicBezTo>
                    <a:cubicBezTo>
                      <a:pt x="964561" y="761603"/>
                      <a:pt x="980930" y="786027"/>
                      <a:pt x="994939" y="807994"/>
                    </a:cubicBezTo>
                    <a:cubicBezTo>
                      <a:pt x="1008949" y="829962"/>
                      <a:pt x="1019084" y="847245"/>
                      <a:pt x="1025348" y="859843"/>
                    </a:cubicBezTo>
                    <a:cubicBezTo>
                      <a:pt x="1030484" y="872135"/>
                      <a:pt x="1028448" y="885203"/>
                      <a:pt x="1019238" y="899046"/>
                    </a:cubicBezTo>
                    <a:cubicBezTo>
                      <a:pt x="1010029" y="912889"/>
                      <a:pt x="998230" y="925121"/>
                      <a:pt x="983843" y="935742"/>
                    </a:cubicBezTo>
                    <a:cubicBezTo>
                      <a:pt x="969455" y="946361"/>
                      <a:pt x="954783" y="953575"/>
                      <a:pt x="939825" y="957381"/>
                    </a:cubicBezTo>
                    <a:cubicBezTo>
                      <a:pt x="924868" y="961187"/>
                      <a:pt x="914925" y="958788"/>
                      <a:pt x="909998" y="950185"/>
                    </a:cubicBezTo>
                    <a:cubicBezTo>
                      <a:pt x="901995" y="939536"/>
                      <a:pt x="891938" y="925301"/>
                      <a:pt x="879829" y="907483"/>
                    </a:cubicBezTo>
                    <a:cubicBezTo>
                      <a:pt x="867719" y="889663"/>
                      <a:pt x="854378" y="869694"/>
                      <a:pt x="839805" y="847573"/>
                    </a:cubicBezTo>
                    <a:cubicBezTo>
                      <a:pt x="825231" y="825453"/>
                      <a:pt x="809402" y="802386"/>
                      <a:pt x="792316" y="778372"/>
                    </a:cubicBezTo>
                    <a:cubicBezTo>
                      <a:pt x="775231" y="754358"/>
                      <a:pt x="758016" y="729704"/>
                      <a:pt x="740674" y="704410"/>
                    </a:cubicBezTo>
                    <a:cubicBezTo>
                      <a:pt x="709473" y="761314"/>
                      <a:pt x="660536" y="808859"/>
                      <a:pt x="593863" y="847045"/>
                    </a:cubicBezTo>
                    <a:cubicBezTo>
                      <a:pt x="527188" y="885231"/>
                      <a:pt x="437647" y="908426"/>
                      <a:pt x="325240" y="916632"/>
                    </a:cubicBezTo>
                    <a:cubicBezTo>
                      <a:pt x="304234" y="918189"/>
                      <a:pt x="287370" y="911187"/>
                      <a:pt x="274648" y="895622"/>
                    </a:cubicBezTo>
                    <a:cubicBezTo>
                      <a:pt x="261925" y="880059"/>
                      <a:pt x="254555" y="862620"/>
                      <a:pt x="252539" y="843304"/>
                    </a:cubicBezTo>
                    <a:cubicBezTo>
                      <a:pt x="250521" y="823990"/>
                      <a:pt x="254219" y="805926"/>
                      <a:pt x="263629" y="789110"/>
                    </a:cubicBezTo>
                    <a:cubicBezTo>
                      <a:pt x="273041" y="772294"/>
                      <a:pt x="289531" y="762851"/>
                      <a:pt x="313098" y="760779"/>
                    </a:cubicBezTo>
                    <a:cubicBezTo>
                      <a:pt x="395172" y="752808"/>
                      <a:pt x="459946" y="734991"/>
                      <a:pt x="507417" y="707327"/>
                    </a:cubicBezTo>
                    <a:cubicBezTo>
                      <a:pt x="554887" y="679663"/>
                      <a:pt x="587260" y="645174"/>
                      <a:pt x="604539" y="603861"/>
                    </a:cubicBezTo>
                    <a:cubicBezTo>
                      <a:pt x="570739" y="621313"/>
                      <a:pt x="528051" y="640288"/>
                      <a:pt x="476474" y="660782"/>
                    </a:cubicBezTo>
                    <a:cubicBezTo>
                      <a:pt x="424898" y="681276"/>
                      <a:pt x="372706" y="700695"/>
                      <a:pt x="319897" y="719039"/>
                    </a:cubicBezTo>
                    <a:cubicBezTo>
                      <a:pt x="267089" y="737382"/>
                      <a:pt x="217455" y="752956"/>
                      <a:pt x="170994" y="765760"/>
                    </a:cubicBezTo>
                    <a:cubicBezTo>
                      <a:pt x="124535" y="778563"/>
                      <a:pt x="89368" y="786565"/>
                      <a:pt x="65494" y="789765"/>
                    </a:cubicBezTo>
                    <a:cubicBezTo>
                      <a:pt x="51866" y="790904"/>
                      <a:pt x="39895" y="783718"/>
                      <a:pt x="29582" y="768203"/>
                    </a:cubicBezTo>
                    <a:cubicBezTo>
                      <a:pt x="19268" y="752687"/>
                      <a:pt x="11539" y="735454"/>
                      <a:pt x="6396" y="716501"/>
                    </a:cubicBezTo>
                    <a:cubicBezTo>
                      <a:pt x="1254" y="697548"/>
                      <a:pt x="-787" y="679438"/>
                      <a:pt x="272" y="662169"/>
                    </a:cubicBezTo>
                    <a:cubicBezTo>
                      <a:pt x="1331" y="644901"/>
                      <a:pt x="6831" y="635801"/>
                      <a:pt x="16770" y="634869"/>
                    </a:cubicBezTo>
                    <a:cubicBezTo>
                      <a:pt x="51195" y="628482"/>
                      <a:pt x="95069" y="617398"/>
                      <a:pt x="148392" y="601616"/>
                    </a:cubicBezTo>
                    <a:cubicBezTo>
                      <a:pt x="201716" y="585833"/>
                      <a:pt x="256702" y="568384"/>
                      <a:pt x="313352" y="549268"/>
                    </a:cubicBezTo>
                    <a:cubicBezTo>
                      <a:pt x="370003" y="530153"/>
                      <a:pt x="423681" y="510835"/>
                      <a:pt x="474387" y="491315"/>
                    </a:cubicBezTo>
                    <a:cubicBezTo>
                      <a:pt x="525094" y="471795"/>
                      <a:pt x="564479" y="454951"/>
                      <a:pt x="592544" y="440782"/>
                    </a:cubicBezTo>
                    <a:lnTo>
                      <a:pt x="601753" y="426939"/>
                    </a:lnTo>
                    <a:cubicBezTo>
                      <a:pt x="597953" y="418642"/>
                      <a:pt x="594512" y="410140"/>
                      <a:pt x="591429" y="401432"/>
                    </a:cubicBezTo>
                    <a:cubicBezTo>
                      <a:pt x="588346" y="392725"/>
                      <a:pt x="584341" y="384070"/>
                      <a:pt x="579415" y="375467"/>
                    </a:cubicBezTo>
                    <a:cubicBezTo>
                      <a:pt x="578802" y="377722"/>
                      <a:pt x="576344" y="380081"/>
                      <a:pt x="572042" y="382545"/>
                    </a:cubicBezTo>
                    <a:cubicBezTo>
                      <a:pt x="551968" y="394042"/>
                      <a:pt x="520191" y="409623"/>
                      <a:pt x="476710" y="429290"/>
                    </a:cubicBezTo>
                    <a:cubicBezTo>
                      <a:pt x="433227" y="448957"/>
                      <a:pt x="387338" y="468573"/>
                      <a:pt x="339040" y="488143"/>
                    </a:cubicBezTo>
                    <a:cubicBezTo>
                      <a:pt x="290742" y="507711"/>
                      <a:pt x="244031" y="525895"/>
                      <a:pt x="198907" y="542694"/>
                    </a:cubicBezTo>
                    <a:cubicBezTo>
                      <a:pt x="153783" y="559493"/>
                      <a:pt x="119694" y="570209"/>
                      <a:pt x="96641" y="574844"/>
                    </a:cubicBezTo>
                    <a:cubicBezTo>
                      <a:pt x="83529" y="578545"/>
                      <a:pt x="71944" y="573279"/>
                      <a:pt x="61887" y="559044"/>
                    </a:cubicBezTo>
                    <a:cubicBezTo>
                      <a:pt x="51831" y="544810"/>
                      <a:pt x="44437" y="528575"/>
                      <a:pt x="39705" y="510339"/>
                    </a:cubicBezTo>
                    <a:cubicBezTo>
                      <a:pt x="34973" y="492103"/>
                      <a:pt x="33061" y="474633"/>
                      <a:pt x="33966" y="457928"/>
                    </a:cubicBezTo>
                    <a:cubicBezTo>
                      <a:pt x="34872" y="441224"/>
                      <a:pt x="40448" y="431842"/>
                      <a:pt x="50694" y="429783"/>
                    </a:cubicBezTo>
                    <a:cubicBezTo>
                      <a:pt x="74052" y="424022"/>
                      <a:pt x="105708" y="414460"/>
                      <a:pt x="145660" y="401099"/>
                    </a:cubicBezTo>
                    <a:cubicBezTo>
                      <a:pt x="185613" y="387738"/>
                      <a:pt x="227434" y="373069"/>
                      <a:pt x="271124" y="357091"/>
                    </a:cubicBezTo>
                    <a:cubicBezTo>
                      <a:pt x="314815" y="341114"/>
                      <a:pt x="357454" y="324549"/>
                      <a:pt x="399042" y="307394"/>
                    </a:cubicBezTo>
                    <a:cubicBezTo>
                      <a:pt x="440630" y="290241"/>
                      <a:pt x="475868" y="275295"/>
                      <a:pt x="504753" y="262561"/>
                    </a:cubicBezTo>
                    <a:cubicBezTo>
                      <a:pt x="495622" y="251604"/>
                      <a:pt x="486132" y="240854"/>
                      <a:pt x="476285" y="230309"/>
                    </a:cubicBezTo>
                    <a:cubicBezTo>
                      <a:pt x="466437" y="219763"/>
                      <a:pt x="456230" y="209423"/>
                      <a:pt x="445665" y="199288"/>
                    </a:cubicBezTo>
                    <a:cubicBezTo>
                      <a:pt x="429795" y="213138"/>
                      <a:pt x="410646" y="227913"/>
                      <a:pt x="388220" y="243614"/>
                    </a:cubicBezTo>
                    <a:cubicBezTo>
                      <a:pt x="365793" y="259314"/>
                      <a:pt x="342521" y="274785"/>
                      <a:pt x="318403" y="290026"/>
                    </a:cubicBezTo>
                    <a:cubicBezTo>
                      <a:pt x="294284" y="305267"/>
                      <a:pt x="270115" y="319587"/>
                      <a:pt x="245892" y="332984"/>
                    </a:cubicBezTo>
                    <a:cubicBezTo>
                      <a:pt x="221670" y="346380"/>
                      <a:pt x="199828" y="357700"/>
                      <a:pt x="180366" y="366941"/>
                    </a:cubicBezTo>
                    <a:cubicBezTo>
                      <a:pt x="169201" y="372383"/>
                      <a:pt x="157133" y="370012"/>
                      <a:pt x="144160" y="359829"/>
                    </a:cubicBezTo>
                    <a:cubicBezTo>
                      <a:pt x="131186" y="349645"/>
                      <a:pt x="120107" y="336948"/>
                      <a:pt x="110921" y="321740"/>
                    </a:cubicBezTo>
                    <a:cubicBezTo>
                      <a:pt x="101734" y="306531"/>
                      <a:pt x="95520" y="291524"/>
                      <a:pt x="92278" y="276721"/>
                    </a:cubicBezTo>
                    <a:cubicBezTo>
                      <a:pt x="89035" y="261915"/>
                      <a:pt x="91562" y="252614"/>
                      <a:pt x="99859" y="248814"/>
                    </a:cubicBezTo>
                    <a:cubicBezTo>
                      <a:pt x="128230" y="233518"/>
                      <a:pt x="159392" y="216860"/>
                      <a:pt x="193344" y="198842"/>
                    </a:cubicBezTo>
                    <a:cubicBezTo>
                      <a:pt x="227298" y="180825"/>
                      <a:pt x="260763" y="162373"/>
                      <a:pt x="293742" y="143485"/>
                    </a:cubicBezTo>
                    <a:lnTo>
                      <a:pt x="280212" y="139809"/>
                    </a:lnTo>
                    <a:cubicBezTo>
                      <a:pt x="269758" y="138179"/>
                      <a:pt x="263345" y="129476"/>
                      <a:pt x="260972" y="113697"/>
                    </a:cubicBezTo>
                    <a:cubicBezTo>
                      <a:pt x="258599" y="97917"/>
                      <a:pt x="259147" y="81418"/>
                      <a:pt x="262615" y="64200"/>
                    </a:cubicBezTo>
                    <a:cubicBezTo>
                      <a:pt x="266082" y="46980"/>
                      <a:pt x="272063" y="31654"/>
                      <a:pt x="280554" y="18221"/>
                    </a:cubicBezTo>
                    <a:cubicBezTo>
                      <a:pt x="289047" y="4789"/>
                      <a:pt x="300364" y="-1217"/>
                      <a:pt x="314507" y="2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67" name="任意多边形: 形状 66"/>
              <p:cNvSpPr/>
              <p:nvPr/>
            </p:nvSpPr>
            <p:spPr>
              <a:xfrm>
                <a:off x="6887593" y="3356453"/>
                <a:ext cx="821239" cy="758131"/>
              </a:xfrm>
              <a:custGeom>
                <a:avLst/>
                <a:gdLst>
                  <a:gd name="connsiteX0" fmla="*/ 267901 w 821239"/>
                  <a:gd name="connsiteY0" fmla="*/ 309 h 758131"/>
                  <a:gd name="connsiteX1" fmla="*/ 334816 w 821239"/>
                  <a:gd name="connsiteY1" fmla="*/ 14140 h 758131"/>
                  <a:gd name="connsiteX2" fmla="*/ 382401 w 821239"/>
                  <a:gd name="connsiteY2" fmla="*/ 49432 h 758131"/>
                  <a:gd name="connsiteX3" fmla="*/ 394234 w 821239"/>
                  <a:gd name="connsiteY3" fmla="*/ 107290 h 758131"/>
                  <a:gd name="connsiteX4" fmla="*/ 370416 w 821239"/>
                  <a:gd name="connsiteY4" fmla="*/ 298294 h 758131"/>
                  <a:gd name="connsiteX5" fmla="*/ 495583 w 821239"/>
                  <a:gd name="connsiteY5" fmla="*/ 278881 h 758131"/>
                  <a:gd name="connsiteX6" fmla="*/ 612398 w 821239"/>
                  <a:gd name="connsiteY6" fmla="*/ 262474 h 758131"/>
                  <a:gd name="connsiteX7" fmla="*/ 708738 w 821239"/>
                  <a:gd name="connsiteY7" fmla="*/ 250498 h 758131"/>
                  <a:gd name="connsiteX8" fmla="*/ 772480 w 821239"/>
                  <a:gd name="connsiteY8" fmla="*/ 244381 h 758131"/>
                  <a:gd name="connsiteX9" fmla="*/ 803591 w 821239"/>
                  <a:gd name="connsiteY9" fmla="*/ 261840 h 758131"/>
                  <a:gd name="connsiteX10" fmla="*/ 815373 w 821239"/>
                  <a:gd name="connsiteY10" fmla="*/ 300762 h 758131"/>
                  <a:gd name="connsiteX11" fmla="*/ 809475 w 821239"/>
                  <a:gd name="connsiteY11" fmla="*/ 340261 h 758131"/>
                  <a:gd name="connsiteX12" fmla="*/ 787548 w 821239"/>
                  <a:gd name="connsiteY12" fmla="*/ 359453 h 758131"/>
                  <a:gd name="connsiteX13" fmla="*/ 706695 w 821239"/>
                  <a:gd name="connsiteY13" fmla="*/ 365500 h 758131"/>
                  <a:gd name="connsiteX14" fmla="*/ 593324 w 821239"/>
                  <a:gd name="connsiteY14" fmla="*/ 378620 h 758131"/>
                  <a:gd name="connsiteX15" fmla="*/ 659493 w 821239"/>
                  <a:gd name="connsiteY15" fmla="*/ 435881 h 758131"/>
                  <a:gd name="connsiteX16" fmla="*/ 725136 w 821239"/>
                  <a:gd name="connsiteY16" fmla="*/ 494398 h 758131"/>
                  <a:gd name="connsiteX17" fmla="*/ 779989 w 821239"/>
                  <a:gd name="connsiteY17" fmla="*/ 546920 h 758131"/>
                  <a:gd name="connsiteX18" fmla="*/ 815006 w 821239"/>
                  <a:gd name="connsiteY18" fmla="*/ 586112 h 758131"/>
                  <a:gd name="connsiteX19" fmla="*/ 817904 w 821239"/>
                  <a:gd name="connsiteY19" fmla="*/ 620132 h 758131"/>
                  <a:gd name="connsiteX20" fmla="*/ 793308 w 821239"/>
                  <a:gd name="connsiteY20" fmla="*/ 654167 h 758131"/>
                  <a:gd name="connsiteX21" fmla="*/ 758041 w 821239"/>
                  <a:gd name="connsiteY21" fmla="*/ 674868 h 758131"/>
                  <a:gd name="connsiteX22" fmla="*/ 727624 w 821239"/>
                  <a:gd name="connsiteY22" fmla="*/ 667747 h 758131"/>
                  <a:gd name="connsiteX23" fmla="*/ 694193 w 821239"/>
                  <a:gd name="connsiteY23" fmla="*/ 633948 h 758131"/>
                  <a:gd name="connsiteX24" fmla="*/ 645264 w 821239"/>
                  <a:gd name="connsiteY24" fmla="*/ 587749 h 758131"/>
                  <a:gd name="connsiteX25" fmla="*/ 588586 w 821239"/>
                  <a:gd name="connsiteY25" fmla="*/ 535349 h 758131"/>
                  <a:gd name="connsiteX26" fmla="*/ 530651 w 821239"/>
                  <a:gd name="connsiteY26" fmla="*/ 482422 h 758131"/>
                  <a:gd name="connsiteX27" fmla="*/ 477383 w 821239"/>
                  <a:gd name="connsiteY27" fmla="*/ 435294 h 758131"/>
                  <a:gd name="connsiteX28" fmla="*/ 435921 w 821239"/>
                  <a:gd name="connsiteY28" fmla="*/ 400200 h 758131"/>
                  <a:gd name="connsiteX29" fmla="*/ 365694 w 821239"/>
                  <a:gd name="connsiteY29" fmla="*/ 409809 h 758131"/>
                  <a:gd name="connsiteX30" fmla="*/ 393918 w 821239"/>
                  <a:gd name="connsiteY30" fmla="*/ 556989 h 758131"/>
                  <a:gd name="connsiteX31" fmla="*/ 475594 w 821239"/>
                  <a:gd name="connsiteY31" fmla="*/ 572272 h 758131"/>
                  <a:gd name="connsiteX32" fmla="*/ 509496 w 821239"/>
                  <a:gd name="connsiteY32" fmla="*/ 576713 h 758131"/>
                  <a:gd name="connsiteX33" fmla="*/ 538062 w 821239"/>
                  <a:gd name="connsiteY33" fmla="*/ 610840 h 758131"/>
                  <a:gd name="connsiteX34" fmla="*/ 542954 w 821239"/>
                  <a:gd name="connsiteY34" fmla="*/ 656335 h 758131"/>
                  <a:gd name="connsiteX35" fmla="*/ 505831 w 821239"/>
                  <a:gd name="connsiteY35" fmla="*/ 694878 h 758131"/>
                  <a:gd name="connsiteX36" fmla="*/ 317996 w 821239"/>
                  <a:gd name="connsiteY36" fmla="*/ 754551 h 758131"/>
                  <a:gd name="connsiteX37" fmla="*/ 190458 w 821239"/>
                  <a:gd name="connsiteY37" fmla="*/ 738687 h 758131"/>
                  <a:gd name="connsiteX38" fmla="*/ 116158 w 821239"/>
                  <a:gd name="connsiteY38" fmla="*/ 642260 h 758131"/>
                  <a:gd name="connsiteX39" fmla="*/ 89251 w 821239"/>
                  <a:gd name="connsiteY39" fmla="*/ 460165 h 758131"/>
                  <a:gd name="connsiteX40" fmla="*/ 68168 w 821239"/>
                  <a:gd name="connsiteY40" fmla="*/ 464637 h 758131"/>
                  <a:gd name="connsiteX41" fmla="*/ 48301 w 821239"/>
                  <a:gd name="connsiteY41" fmla="*/ 469027 h 758131"/>
                  <a:gd name="connsiteX42" fmla="*/ 21289 w 821239"/>
                  <a:gd name="connsiteY42" fmla="*/ 458013 h 758131"/>
                  <a:gd name="connsiteX43" fmla="*/ 3145 w 821239"/>
                  <a:gd name="connsiteY43" fmla="*/ 424407 h 758131"/>
                  <a:gd name="connsiteX44" fmla="*/ 1867 w 821239"/>
                  <a:gd name="connsiteY44" fmla="*/ 387223 h 758131"/>
                  <a:gd name="connsiteX45" fmla="*/ 24156 w 821239"/>
                  <a:gd name="connsiteY45" fmla="*/ 364340 h 758131"/>
                  <a:gd name="connsiteX46" fmla="*/ 52983 w 821239"/>
                  <a:gd name="connsiteY46" fmla="*/ 356904 h 758131"/>
                  <a:gd name="connsiteX47" fmla="*/ 90325 w 821239"/>
                  <a:gd name="connsiteY47" fmla="*/ 348894 h 758131"/>
                  <a:gd name="connsiteX48" fmla="*/ 98809 w 821239"/>
                  <a:gd name="connsiteY48" fmla="*/ 220631 h 758131"/>
                  <a:gd name="connsiteX49" fmla="*/ 114500 w 821239"/>
                  <a:gd name="connsiteY49" fmla="*/ 72330 h 758131"/>
                  <a:gd name="connsiteX50" fmla="*/ 141079 w 821239"/>
                  <a:gd name="connsiteY50" fmla="*/ 31441 h 758131"/>
                  <a:gd name="connsiteX51" fmla="*/ 197470 w 821239"/>
                  <a:gd name="connsiteY51" fmla="*/ 6877 h 758131"/>
                  <a:gd name="connsiteX52" fmla="*/ 231599 w 821239"/>
                  <a:gd name="connsiteY52" fmla="*/ 1069 h 758131"/>
                  <a:gd name="connsiteX53" fmla="*/ 267901 w 821239"/>
                  <a:gd name="connsiteY53" fmla="*/ 309 h 75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821239" h="758131">
                    <a:moveTo>
                      <a:pt x="267901" y="309"/>
                    </a:moveTo>
                    <a:cubicBezTo>
                      <a:pt x="292827" y="1484"/>
                      <a:pt x="315131" y="6094"/>
                      <a:pt x="334816" y="14140"/>
                    </a:cubicBezTo>
                    <a:cubicBezTo>
                      <a:pt x="354501" y="22184"/>
                      <a:pt x="370363" y="33949"/>
                      <a:pt x="382401" y="49432"/>
                    </a:cubicBezTo>
                    <a:cubicBezTo>
                      <a:pt x="394440" y="64915"/>
                      <a:pt x="398384" y="84202"/>
                      <a:pt x="394234" y="107290"/>
                    </a:cubicBezTo>
                    <a:cubicBezTo>
                      <a:pt x="383405" y="176448"/>
                      <a:pt x="375465" y="240116"/>
                      <a:pt x="370416" y="298294"/>
                    </a:cubicBezTo>
                    <a:cubicBezTo>
                      <a:pt x="412314" y="291404"/>
                      <a:pt x="454036" y="284933"/>
                      <a:pt x="495583" y="278881"/>
                    </a:cubicBezTo>
                    <a:cubicBezTo>
                      <a:pt x="537130" y="272830"/>
                      <a:pt x="576068" y="267361"/>
                      <a:pt x="612398" y="262474"/>
                    </a:cubicBezTo>
                    <a:cubicBezTo>
                      <a:pt x="648728" y="257588"/>
                      <a:pt x="680842" y="253596"/>
                      <a:pt x="708738" y="250498"/>
                    </a:cubicBezTo>
                    <a:cubicBezTo>
                      <a:pt x="736636" y="247402"/>
                      <a:pt x="757882" y="245362"/>
                      <a:pt x="772480" y="244381"/>
                    </a:cubicBezTo>
                    <a:cubicBezTo>
                      <a:pt x="786321" y="244265"/>
                      <a:pt x="796692" y="250085"/>
                      <a:pt x="803591" y="261840"/>
                    </a:cubicBezTo>
                    <a:cubicBezTo>
                      <a:pt x="810491" y="273596"/>
                      <a:pt x="814418" y="286570"/>
                      <a:pt x="815373" y="300762"/>
                    </a:cubicBezTo>
                    <a:cubicBezTo>
                      <a:pt x="816327" y="314954"/>
                      <a:pt x="814361" y="328120"/>
                      <a:pt x="809475" y="340261"/>
                    </a:cubicBezTo>
                    <a:cubicBezTo>
                      <a:pt x="804588" y="352402"/>
                      <a:pt x="797279" y="358799"/>
                      <a:pt x="787548" y="359453"/>
                    </a:cubicBezTo>
                    <a:cubicBezTo>
                      <a:pt x="767219" y="360005"/>
                      <a:pt x="740268" y="362021"/>
                      <a:pt x="706695" y="365500"/>
                    </a:cubicBezTo>
                    <a:cubicBezTo>
                      <a:pt x="673121" y="368979"/>
                      <a:pt x="635331" y="373352"/>
                      <a:pt x="593324" y="378620"/>
                    </a:cubicBezTo>
                    <a:cubicBezTo>
                      <a:pt x="614096" y="396775"/>
                      <a:pt x="636152" y="415862"/>
                      <a:pt x="659493" y="435881"/>
                    </a:cubicBezTo>
                    <a:cubicBezTo>
                      <a:pt x="682834" y="455899"/>
                      <a:pt x="704715" y="475405"/>
                      <a:pt x="725136" y="494398"/>
                    </a:cubicBezTo>
                    <a:cubicBezTo>
                      <a:pt x="745556" y="513391"/>
                      <a:pt x="763841" y="530898"/>
                      <a:pt x="779989" y="546920"/>
                    </a:cubicBezTo>
                    <a:cubicBezTo>
                      <a:pt x="796137" y="562942"/>
                      <a:pt x="807809" y="576005"/>
                      <a:pt x="815006" y="586112"/>
                    </a:cubicBezTo>
                    <a:cubicBezTo>
                      <a:pt x="822202" y="596218"/>
                      <a:pt x="823168" y="607559"/>
                      <a:pt x="817904" y="620132"/>
                    </a:cubicBezTo>
                    <a:cubicBezTo>
                      <a:pt x="812639" y="632705"/>
                      <a:pt x="804440" y="644051"/>
                      <a:pt x="793308" y="654167"/>
                    </a:cubicBezTo>
                    <a:cubicBezTo>
                      <a:pt x="782176" y="664284"/>
                      <a:pt x="770421" y="671184"/>
                      <a:pt x="758041" y="674868"/>
                    </a:cubicBezTo>
                    <a:cubicBezTo>
                      <a:pt x="745662" y="678550"/>
                      <a:pt x="735524" y="676177"/>
                      <a:pt x="727624" y="667747"/>
                    </a:cubicBezTo>
                    <a:cubicBezTo>
                      <a:pt x="719727" y="659318"/>
                      <a:pt x="708582" y="648051"/>
                      <a:pt x="694193" y="633948"/>
                    </a:cubicBezTo>
                    <a:cubicBezTo>
                      <a:pt x="679803" y="619844"/>
                      <a:pt x="663494" y="604445"/>
                      <a:pt x="645264" y="587749"/>
                    </a:cubicBezTo>
                    <a:cubicBezTo>
                      <a:pt x="627034" y="571052"/>
                      <a:pt x="608141" y="553585"/>
                      <a:pt x="588586" y="535349"/>
                    </a:cubicBezTo>
                    <a:cubicBezTo>
                      <a:pt x="569031" y="517112"/>
                      <a:pt x="549719" y="499470"/>
                      <a:pt x="530651" y="482422"/>
                    </a:cubicBezTo>
                    <a:cubicBezTo>
                      <a:pt x="511583" y="465376"/>
                      <a:pt x="493827" y="449666"/>
                      <a:pt x="477383" y="435294"/>
                    </a:cubicBezTo>
                    <a:cubicBezTo>
                      <a:pt x="460938" y="420920"/>
                      <a:pt x="447118" y="409223"/>
                      <a:pt x="435921" y="400200"/>
                    </a:cubicBezTo>
                    <a:lnTo>
                      <a:pt x="365694" y="409809"/>
                    </a:lnTo>
                    <a:cubicBezTo>
                      <a:pt x="366975" y="477338"/>
                      <a:pt x="376383" y="526398"/>
                      <a:pt x="393918" y="556989"/>
                    </a:cubicBezTo>
                    <a:cubicBezTo>
                      <a:pt x="411452" y="587581"/>
                      <a:pt x="438677" y="592676"/>
                      <a:pt x="475594" y="572272"/>
                    </a:cubicBezTo>
                    <a:cubicBezTo>
                      <a:pt x="485809" y="566697"/>
                      <a:pt x="497110" y="568178"/>
                      <a:pt x="509496" y="576713"/>
                    </a:cubicBezTo>
                    <a:cubicBezTo>
                      <a:pt x="521882" y="585249"/>
                      <a:pt x="531404" y="596625"/>
                      <a:pt x="538062" y="610840"/>
                    </a:cubicBezTo>
                    <a:cubicBezTo>
                      <a:pt x="544721" y="625056"/>
                      <a:pt x="546352" y="640222"/>
                      <a:pt x="542954" y="656335"/>
                    </a:cubicBezTo>
                    <a:cubicBezTo>
                      <a:pt x="539557" y="672449"/>
                      <a:pt x="527183" y="685297"/>
                      <a:pt x="505831" y="694878"/>
                    </a:cubicBezTo>
                    <a:cubicBezTo>
                      <a:pt x="432211" y="726711"/>
                      <a:pt x="369599" y="746602"/>
                      <a:pt x="317996" y="754551"/>
                    </a:cubicBezTo>
                    <a:cubicBezTo>
                      <a:pt x="266395" y="762501"/>
                      <a:pt x="223882" y="757213"/>
                      <a:pt x="190458" y="738687"/>
                    </a:cubicBezTo>
                    <a:cubicBezTo>
                      <a:pt x="157035" y="720160"/>
                      <a:pt x="132268" y="688019"/>
                      <a:pt x="116158" y="642260"/>
                    </a:cubicBezTo>
                    <a:cubicBezTo>
                      <a:pt x="100047" y="596501"/>
                      <a:pt x="91078" y="535803"/>
                      <a:pt x="89251" y="460165"/>
                    </a:cubicBezTo>
                    <a:cubicBezTo>
                      <a:pt x="82063" y="462277"/>
                      <a:pt x="75034" y="463768"/>
                      <a:pt x="68168" y="464637"/>
                    </a:cubicBezTo>
                    <a:cubicBezTo>
                      <a:pt x="61302" y="465506"/>
                      <a:pt x="54680" y="466970"/>
                      <a:pt x="48301" y="469027"/>
                    </a:cubicBezTo>
                    <a:cubicBezTo>
                      <a:pt x="38678" y="471304"/>
                      <a:pt x="29675" y="467632"/>
                      <a:pt x="21289" y="458013"/>
                    </a:cubicBezTo>
                    <a:cubicBezTo>
                      <a:pt x="12904" y="448394"/>
                      <a:pt x="6854" y="437192"/>
                      <a:pt x="3145" y="424407"/>
                    </a:cubicBezTo>
                    <a:cubicBezTo>
                      <a:pt x="-566" y="411622"/>
                      <a:pt x="-992" y="399228"/>
                      <a:pt x="1867" y="387223"/>
                    </a:cubicBezTo>
                    <a:cubicBezTo>
                      <a:pt x="4726" y="375219"/>
                      <a:pt x="12155" y="367592"/>
                      <a:pt x="24156" y="364340"/>
                    </a:cubicBezTo>
                    <a:cubicBezTo>
                      <a:pt x="32156" y="362174"/>
                      <a:pt x="41766" y="359695"/>
                      <a:pt x="52983" y="356904"/>
                    </a:cubicBezTo>
                    <a:cubicBezTo>
                      <a:pt x="64200" y="354114"/>
                      <a:pt x="76648" y="351443"/>
                      <a:pt x="90325" y="348894"/>
                    </a:cubicBezTo>
                    <a:cubicBezTo>
                      <a:pt x="91709" y="308884"/>
                      <a:pt x="94537" y="266130"/>
                      <a:pt x="98809" y="220631"/>
                    </a:cubicBezTo>
                    <a:cubicBezTo>
                      <a:pt x="103082" y="175131"/>
                      <a:pt x="108312" y="125698"/>
                      <a:pt x="114500" y="72330"/>
                    </a:cubicBezTo>
                    <a:cubicBezTo>
                      <a:pt x="116654" y="55893"/>
                      <a:pt x="125512" y="42263"/>
                      <a:pt x="141079" y="31441"/>
                    </a:cubicBezTo>
                    <a:cubicBezTo>
                      <a:pt x="156643" y="20619"/>
                      <a:pt x="175440" y="12431"/>
                      <a:pt x="197470" y="6877"/>
                    </a:cubicBezTo>
                    <a:cubicBezTo>
                      <a:pt x="208484" y="4100"/>
                      <a:pt x="219861" y="2164"/>
                      <a:pt x="231599" y="1069"/>
                    </a:cubicBezTo>
                    <a:cubicBezTo>
                      <a:pt x="243338" y="-25"/>
                      <a:pt x="255439" y="-279"/>
                      <a:pt x="267901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66" name="任意多边形: 形状 65"/>
              <p:cNvSpPr/>
              <p:nvPr/>
            </p:nvSpPr>
            <p:spPr>
              <a:xfrm>
                <a:off x="7309614" y="3378990"/>
                <a:ext cx="234944" cy="236193"/>
              </a:xfrm>
              <a:custGeom>
                <a:avLst/>
                <a:gdLst>
                  <a:gd name="connsiteX0" fmla="*/ 165119 w 234944"/>
                  <a:gd name="connsiteY0" fmla="*/ 33 h 236193"/>
                  <a:gd name="connsiteX1" fmla="*/ 174913 w 234944"/>
                  <a:gd name="connsiteY1" fmla="*/ 865 h 236193"/>
                  <a:gd name="connsiteX2" fmla="*/ 211539 w 234944"/>
                  <a:gd name="connsiteY2" fmla="*/ 18564 h 236193"/>
                  <a:gd name="connsiteX3" fmla="*/ 233374 w 234944"/>
                  <a:gd name="connsiteY3" fmla="*/ 52533 h 236193"/>
                  <a:gd name="connsiteX4" fmla="*/ 224352 w 234944"/>
                  <a:gd name="connsiteY4" fmla="*/ 91019 h 236193"/>
                  <a:gd name="connsiteX5" fmla="*/ 195945 w 234944"/>
                  <a:gd name="connsiteY5" fmla="*/ 122867 h 236193"/>
                  <a:gd name="connsiteX6" fmla="*/ 162309 w 234944"/>
                  <a:gd name="connsiteY6" fmla="*/ 158733 h 236193"/>
                  <a:gd name="connsiteX7" fmla="*/ 126807 w 234944"/>
                  <a:gd name="connsiteY7" fmla="*/ 194112 h 236193"/>
                  <a:gd name="connsiteX8" fmla="*/ 95235 w 234944"/>
                  <a:gd name="connsiteY8" fmla="*/ 224340 h 236193"/>
                  <a:gd name="connsiteX9" fmla="*/ 56841 w 234944"/>
                  <a:gd name="connsiteY9" fmla="*/ 234863 h 236193"/>
                  <a:gd name="connsiteX10" fmla="*/ 20577 w 234944"/>
                  <a:gd name="connsiteY10" fmla="*/ 213473 h 236193"/>
                  <a:gd name="connsiteX11" fmla="*/ 1011 w 234944"/>
                  <a:gd name="connsiteY11" fmla="*/ 176908 h 236193"/>
                  <a:gd name="connsiteX12" fmla="*/ 11575 w 234944"/>
                  <a:gd name="connsiteY12" fmla="*/ 143205 h 236193"/>
                  <a:gd name="connsiteX13" fmla="*/ 75894 w 234944"/>
                  <a:gd name="connsiteY13" fmla="*/ 82060 h 236193"/>
                  <a:gd name="connsiteX14" fmla="*/ 140857 w 234944"/>
                  <a:gd name="connsiteY14" fmla="*/ 12318 h 236193"/>
                  <a:gd name="connsiteX15" fmla="*/ 165119 w 234944"/>
                  <a:gd name="connsiteY15" fmla="*/ 33 h 23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4944" h="236193">
                    <a:moveTo>
                      <a:pt x="165119" y="33"/>
                    </a:moveTo>
                    <a:cubicBezTo>
                      <a:pt x="168241" y="-100"/>
                      <a:pt x="171506" y="177"/>
                      <a:pt x="174913" y="865"/>
                    </a:cubicBezTo>
                    <a:cubicBezTo>
                      <a:pt x="188538" y="3614"/>
                      <a:pt x="200747" y="9514"/>
                      <a:pt x="211539" y="18564"/>
                    </a:cubicBezTo>
                    <a:cubicBezTo>
                      <a:pt x="222330" y="27614"/>
                      <a:pt x="229609" y="38938"/>
                      <a:pt x="233374" y="52533"/>
                    </a:cubicBezTo>
                    <a:cubicBezTo>
                      <a:pt x="237139" y="66129"/>
                      <a:pt x="234133" y="78957"/>
                      <a:pt x="224352" y="91019"/>
                    </a:cubicBezTo>
                    <a:cubicBezTo>
                      <a:pt x="216032" y="100540"/>
                      <a:pt x="206563" y="111156"/>
                      <a:pt x="195945" y="122867"/>
                    </a:cubicBezTo>
                    <a:cubicBezTo>
                      <a:pt x="185328" y="134579"/>
                      <a:pt x="174116" y="146534"/>
                      <a:pt x="162309" y="158733"/>
                    </a:cubicBezTo>
                    <a:cubicBezTo>
                      <a:pt x="150502" y="170931"/>
                      <a:pt x="138669" y="182724"/>
                      <a:pt x="126807" y="194112"/>
                    </a:cubicBezTo>
                    <a:cubicBezTo>
                      <a:pt x="114945" y="205500"/>
                      <a:pt x="104422" y="215576"/>
                      <a:pt x="95235" y="224340"/>
                    </a:cubicBezTo>
                    <a:cubicBezTo>
                      <a:pt x="83726" y="234889"/>
                      <a:pt x="70927" y="238397"/>
                      <a:pt x="56841" y="234863"/>
                    </a:cubicBezTo>
                    <a:cubicBezTo>
                      <a:pt x="42755" y="231330"/>
                      <a:pt x="30666" y="224199"/>
                      <a:pt x="20577" y="213473"/>
                    </a:cubicBezTo>
                    <a:cubicBezTo>
                      <a:pt x="10488" y="202747"/>
                      <a:pt x="3965" y="190558"/>
                      <a:pt x="1011" y="176908"/>
                    </a:cubicBezTo>
                    <a:cubicBezTo>
                      <a:pt x="-1943" y="163258"/>
                      <a:pt x="1578" y="152024"/>
                      <a:pt x="11575" y="143205"/>
                    </a:cubicBezTo>
                    <a:cubicBezTo>
                      <a:pt x="31570" y="125568"/>
                      <a:pt x="53011" y="105187"/>
                      <a:pt x="75894" y="82060"/>
                    </a:cubicBezTo>
                    <a:cubicBezTo>
                      <a:pt x="98779" y="58934"/>
                      <a:pt x="120433" y="35687"/>
                      <a:pt x="140857" y="12318"/>
                    </a:cubicBezTo>
                    <a:cubicBezTo>
                      <a:pt x="147665" y="4530"/>
                      <a:pt x="155753" y="434"/>
                      <a:pt x="165119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65" name="任意多边形: 形状 64"/>
              <p:cNvSpPr/>
              <p:nvPr/>
            </p:nvSpPr>
            <p:spPr>
              <a:xfrm>
                <a:off x="8263375" y="3398803"/>
                <a:ext cx="419944" cy="168500"/>
              </a:xfrm>
              <a:custGeom>
                <a:avLst/>
                <a:gdLst>
                  <a:gd name="connsiteX0" fmla="*/ 306723 w 419944"/>
                  <a:gd name="connsiteY0" fmla="*/ 91 h 168500"/>
                  <a:gd name="connsiteX1" fmla="*/ 386247 w 419944"/>
                  <a:gd name="connsiteY1" fmla="*/ 2913 h 168500"/>
                  <a:gd name="connsiteX2" fmla="*/ 410934 w 419944"/>
                  <a:gd name="connsiteY2" fmla="*/ 24899 h 168500"/>
                  <a:gd name="connsiteX3" fmla="*/ 419931 w 419944"/>
                  <a:gd name="connsiteY3" fmla="*/ 68945 h 168500"/>
                  <a:gd name="connsiteX4" fmla="*/ 413708 w 419944"/>
                  <a:gd name="connsiteY4" fmla="*/ 111944 h 168500"/>
                  <a:gd name="connsiteX5" fmla="*/ 392842 w 419944"/>
                  <a:gd name="connsiteY5" fmla="*/ 132222 h 168500"/>
                  <a:gd name="connsiteX6" fmla="*/ 313843 w 419944"/>
                  <a:gd name="connsiteY6" fmla="*/ 136570 h 168500"/>
                  <a:gd name="connsiteX7" fmla="*/ 218559 w 419944"/>
                  <a:gd name="connsiteY7" fmla="*/ 144998 h 168500"/>
                  <a:gd name="connsiteX8" fmla="*/ 121998 w 419944"/>
                  <a:gd name="connsiteY8" fmla="*/ 155682 h 168500"/>
                  <a:gd name="connsiteX9" fmla="*/ 39276 w 419944"/>
                  <a:gd name="connsiteY9" fmla="*/ 168236 h 168500"/>
                  <a:gd name="connsiteX10" fmla="*/ 14852 w 419944"/>
                  <a:gd name="connsiteY10" fmla="*/ 149836 h 168500"/>
                  <a:gd name="connsiteX11" fmla="*/ 1289 w 419944"/>
                  <a:gd name="connsiteY11" fmla="*/ 102519 h 168500"/>
                  <a:gd name="connsiteX12" fmla="*/ 3398 w 419944"/>
                  <a:gd name="connsiteY12" fmla="*/ 52611 h 168500"/>
                  <a:gd name="connsiteX13" fmla="*/ 27325 w 419944"/>
                  <a:gd name="connsiteY13" fmla="*/ 24898 h 168500"/>
                  <a:gd name="connsiteX14" fmla="*/ 107898 w 419944"/>
                  <a:gd name="connsiteY14" fmla="*/ 12502 h 168500"/>
                  <a:gd name="connsiteX15" fmla="*/ 156742 w 419944"/>
                  <a:gd name="connsiteY15" fmla="*/ 7480 h 168500"/>
                  <a:gd name="connsiteX16" fmla="*/ 207485 w 419944"/>
                  <a:gd name="connsiteY16" fmla="*/ 3760 h 168500"/>
                  <a:gd name="connsiteX17" fmla="*/ 306723 w 419944"/>
                  <a:gd name="connsiteY17" fmla="*/ 91 h 16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9944" h="168500">
                    <a:moveTo>
                      <a:pt x="306723" y="91"/>
                    </a:moveTo>
                    <a:cubicBezTo>
                      <a:pt x="338421" y="-311"/>
                      <a:pt x="364928" y="631"/>
                      <a:pt x="386247" y="2913"/>
                    </a:cubicBezTo>
                    <a:cubicBezTo>
                      <a:pt x="396906" y="4055"/>
                      <a:pt x="405136" y="11383"/>
                      <a:pt x="410934" y="24899"/>
                    </a:cubicBezTo>
                    <a:cubicBezTo>
                      <a:pt x="416730" y="38414"/>
                      <a:pt x="419730" y="53096"/>
                      <a:pt x="419931" y="68945"/>
                    </a:cubicBezTo>
                    <a:cubicBezTo>
                      <a:pt x="420130" y="84794"/>
                      <a:pt x="418057" y="99127"/>
                      <a:pt x="413708" y="111944"/>
                    </a:cubicBezTo>
                    <a:cubicBezTo>
                      <a:pt x="409360" y="124761"/>
                      <a:pt x="402404" y="131521"/>
                      <a:pt x="392842" y="132222"/>
                    </a:cubicBezTo>
                    <a:cubicBezTo>
                      <a:pt x="370778" y="132878"/>
                      <a:pt x="344444" y="134328"/>
                      <a:pt x="313843" y="136570"/>
                    </a:cubicBezTo>
                    <a:cubicBezTo>
                      <a:pt x="283242" y="138815"/>
                      <a:pt x="251481" y="141623"/>
                      <a:pt x="218559" y="144998"/>
                    </a:cubicBezTo>
                    <a:cubicBezTo>
                      <a:pt x="185638" y="148373"/>
                      <a:pt x="153450" y="151934"/>
                      <a:pt x="121998" y="155682"/>
                    </a:cubicBezTo>
                    <a:cubicBezTo>
                      <a:pt x="90546" y="159430"/>
                      <a:pt x="62971" y="163614"/>
                      <a:pt x="39276" y="168236"/>
                    </a:cubicBezTo>
                    <a:cubicBezTo>
                      <a:pt x="29783" y="169893"/>
                      <a:pt x="21641" y="163760"/>
                      <a:pt x="14852" y="149836"/>
                    </a:cubicBezTo>
                    <a:cubicBezTo>
                      <a:pt x="8063" y="135912"/>
                      <a:pt x="3542" y="120140"/>
                      <a:pt x="1289" y="102519"/>
                    </a:cubicBezTo>
                    <a:cubicBezTo>
                      <a:pt x="-965" y="84898"/>
                      <a:pt x="-261" y="68262"/>
                      <a:pt x="3398" y="52611"/>
                    </a:cubicBezTo>
                    <a:cubicBezTo>
                      <a:pt x="7058" y="36960"/>
                      <a:pt x="15034" y="27722"/>
                      <a:pt x="27325" y="24898"/>
                    </a:cubicBezTo>
                    <a:cubicBezTo>
                      <a:pt x="49110" y="20417"/>
                      <a:pt x="75967" y="16285"/>
                      <a:pt x="107898" y="12502"/>
                    </a:cubicBezTo>
                    <a:cubicBezTo>
                      <a:pt x="123862" y="10611"/>
                      <a:pt x="140144" y="8937"/>
                      <a:pt x="156742" y="7480"/>
                    </a:cubicBezTo>
                    <a:cubicBezTo>
                      <a:pt x="173340" y="6022"/>
                      <a:pt x="190253" y="4782"/>
                      <a:pt x="207485" y="3760"/>
                    </a:cubicBezTo>
                    <a:cubicBezTo>
                      <a:pt x="241945" y="1714"/>
                      <a:pt x="275025" y="491"/>
                      <a:pt x="306723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64" name="任意多边形: 形状 63"/>
              <p:cNvSpPr/>
              <p:nvPr/>
            </p:nvSpPr>
            <p:spPr>
              <a:xfrm>
                <a:off x="8133066" y="3596497"/>
                <a:ext cx="708452" cy="480398"/>
              </a:xfrm>
              <a:custGeom>
                <a:avLst/>
                <a:gdLst>
                  <a:gd name="connsiteX0" fmla="*/ 533724 w 708452"/>
                  <a:gd name="connsiteY0" fmla="*/ 91 h 480398"/>
                  <a:gd name="connsiteX1" fmla="*/ 600129 w 708452"/>
                  <a:gd name="connsiteY1" fmla="*/ 993 h 480398"/>
                  <a:gd name="connsiteX2" fmla="*/ 624151 w 708452"/>
                  <a:gd name="connsiteY2" fmla="*/ 23747 h 480398"/>
                  <a:gd name="connsiteX3" fmla="*/ 633306 w 708452"/>
                  <a:gd name="connsiteY3" fmla="*/ 69946 h 480398"/>
                  <a:gd name="connsiteX4" fmla="*/ 627293 w 708452"/>
                  <a:gd name="connsiteY4" fmla="*/ 115814 h 480398"/>
                  <a:gd name="connsiteX5" fmla="*/ 607249 w 708452"/>
                  <a:gd name="connsiteY5" fmla="*/ 137474 h 480398"/>
                  <a:gd name="connsiteX6" fmla="*/ 561296 w 708452"/>
                  <a:gd name="connsiteY6" fmla="*/ 140121 h 480398"/>
                  <a:gd name="connsiteX7" fmla="*/ 495259 w 708452"/>
                  <a:gd name="connsiteY7" fmla="*/ 144240 h 480398"/>
                  <a:gd name="connsiteX8" fmla="*/ 415702 w 708452"/>
                  <a:gd name="connsiteY8" fmla="*/ 150794 h 480398"/>
                  <a:gd name="connsiteX9" fmla="*/ 328972 w 708452"/>
                  <a:gd name="connsiteY9" fmla="*/ 157873 h 480398"/>
                  <a:gd name="connsiteX10" fmla="*/ 260815 w 708452"/>
                  <a:gd name="connsiteY10" fmla="*/ 260935 h 480398"/>
                  <a:gd name="connsiteX11" fmla="*/ 261276 w 708452"/>
                  <a:gd name="connsiteY11" fmla="*/ 316423 h 480398"/>
                  <a:gd name="connsiteX12" fmla="*/ 335168 w 708452"/>
                  <a:gd name="connsiteY12" fmla="*/ 321101 h 480398"/>
                  <a:gd name="connsiteX13" fmla="*/ 490168 w 708452"/>
                  <a:gd name="connsiteY13" fmla="*/ 271522 h 480398"/>
                  <a:gd name="connsiteX14" fmla="*/ 488524 w 708452"/>
                  <a:gd name="connsiteY14" fmla="*/ 268758 h 480398"/>
                  <a:gd name="connsiteX15" fmla="*/ 486773 w 708452"/>
                  <a:gd name="connsiteY15" fmla="*/ 264560 h 480398"/>
                  <a:gd name="connsiteX16" fmla="*/ 488027 w 708452"/>
                  <a:gd name="connsiteY16" fmla="*/ 222646 h 480398"/>
                  <a:gd name="connsiteX17" fmla="*/ 526700 w 708452"/>
                  <a:gd name="connsiteY17" fmla="*/ 189527 h 480398"/>
                  <a:gd name="connsiteX18" fmla="*/ 578531 w 708452"/>
                  <a:gd name="connsiteY18" fmla="*/ 178516 h 480398"/>
                  <a:gd name="connsiteX19" fmla="*/ 620798 w 708452"/>
                  <a:gd name="connsiteY19" fmla="*/ 204261 h 480398"/>
                  <a:gd name="connsiteX20" fmla="*/ 704297 w 708452"/>
                  <a:gd name="connsiteY20" fmla="*/ 359659 h 480398"/>
                  <a:gd name="connsiteX21" fmla="*/ 698443 w 708452"/>
                  <a:gd name="connsiteY21" fmla="*/ 407678 h 480398"/>
                  <a:gd name="connsiteX22" fmla="*/ 656080 w 708452"/>
                  <a:gd name="connsiteY22" fmla="*/ 439626 h 480398"/>
                  <a:gd name="connsiteX23" fmla="*/ 603269 w 708452"/>
                  <a:gd name="connsiteY23" fmla="*/ 447103 h 480398"/>
                  <a:gd name="connsiteX24" fmla="*/ 566075 w 708452"/>
                  <a:gd name="connsiteY24" fmla="*/ 421709 h 480398"/>
                  <a:gd name="connsiteX25" fmla="*/ 555576 w 708452"/>
                  <a:gd name="connsiteY25" fmla="*/ 396520 h 480398"/>
                  <a:gd name="connsiteX26" fmla="*/ 551377 w 708452"/>
                  <a:gd name="connsiteY26" fmla="*/ 398269 h 480398"/>
                  <a:gd name="connsiteX27" fmla="*/ 324990 w 708452"/>
                  <a:gd name="connsiteY27" fmla="*/ 467503 h 480398"/>
                  <a:gd name="connsiteX28" fmla="*/ 172941 w 708452"/>
                  <a:gd name="connsiteY28" fmla="*/ 478649 h 480398"/>
                  <a:gd name="connsiteX29" fmla="*/ 86030 w 708452"/>
                  <a:gd name="connsiteY29" fmla="*/ 443919 h 480398"/>
                  <a:gd name="connsiteX30" fmla="*/ 56387 w 708452"/>
                  <a:gd name="connsiteY30" fmla="*/ 373986 h 480398"/>
                  <a:gd name="connsiteX31" fmla="*/ 75529 w 708452"/>
                  <a:gd name="connsiteY31" fmla="*/ 281007 h 480398"/>
                  <a:gd name="connsiteX32" fmla="*/ 134205 w 708452"/>
                  <a:gd name="connsiteY32" fmla="*/ 176478 h 480398"/>
                  <a:gd name="connsiteX33" fmla="*/ 38413 w 708452"/>
                  <a:gd name="connsiteY33" fmla="*/ 187825 h 480398"/>
                  <a:gd name="connsiteX34" fmla="*/ 14655 w 708452"/>
                  <a:gd name="connsiteY34" fmla="*/ 168656 h 480398"/>
                  <a:gd name="connsiteX35" fmla="*/ 934 w 708452"/>
                  <a:gd name="connsiteY35" fmla="*/ 119188 h 480398"/>
                  <a:gd name="connsiteX36" fmla="*/ 3603 w 708452"/>
                  <a:gd name="connsiteY36" fmla="*/ 67075 h 480398"/>
                  <a:gd name="connsiteX37" fmla="*/ 27478 w 708452"/>
                  <a:gd name="connsiteY37" fmla="*/ 38646 h 480398"/>
                  <a:gd name="connsiteX38" fmla="*/ 93811 w 708452"/>
                  <a:gd name="connsiteY38" fmla="*/ 28735 h 480398"/>
                  <a:gd name="connsiteX39" fmla="*/ 195497 w 708452"/>
                  <a:gd name="connsiteY39" fmla="*/ 19117 h 480398"/>
                  <a:gd name="connsiteX40" fmla="*/ 314555 w 708452"/>
                  <a:gd name="connsiteY40" fmla="*/ 10391 h 480398"/>
                  <a:gd name="connsiteX41" fmla="*/ 432999 w 708452"/>
                  <a:gd name="connsiteY41" fmla="*/ 3150 h 480398"/>
                  <a:gd name="connsiteX42" fmla="*/ 533724 w 708452"/>
                  <a:gd name="connsiteY42" fmla="*/ 91 h 4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08452" h="480397">
                    <a:moveTo>
                      <a:pt x="533724" y="91"/>
                    </a:moveTo>
                    <a:cubicBezTo>
                      <a:pt x="563509" y="-169"/>
                      <a:pt x="585644" y="132"/>
                      <a:pt x="600129" y="993"/>
                    </a:cubicBezTo>
                    <a:cubicBezTo>
                      <a:pt x="610789" y="2134"/>
                      <a:pt x="618796" y="9719"/>
                      <a:pt x="624151" y="23747"/>
                    </a:cubicBezTo>
                    <a:cubicBezTo>
                      <a:pt x="629505" y="37777"/>
                      <a:pt x="632557" y="53176"/>
                      <a:pt x="633306" y="69946"/>
                    </a:cubicBezTo>
                    <a:cubicBezTo>
                      <a:pt x="634053" y="86716"/>
                      <a:pt x="632051" y="102005"/>
                      <a:pt x="627293" y="115814"/>
                    </a:cubicBezTo>
                    <a:cubicBezTo>
                      <a:pt x="622537" y="129623"/>
                      <a:pt x="615856" y="136843"/>
                      <a:pt x="607249" y="137474"/>
                    </a:cubicBezTo>
                    <a:cubicBezTo>
                      <a:pt x="595774" y="138315"/>
                      <a:pt x="580457" y="139197"/>
                      <a:pt x="561296" y="140121"/>
                    </a:cubicBezTo>
                    <a:cubicBezTo>
                      <a:pt x="542134" y="141045"/>
                      <a:pt x="520123" y="142419"/>
                      <a:pt x="495259" y="144240"/>
                    </a:cubicBezTo>
                    <a:cubicBezTo>
                      <a:pt x="470396" y="146063"/>
                      <a:pt x="443877" y="148248"/>
                      <a:pt x="415702" y="150794"/>
                    </a:cubicBezTo>
                    <a:cubicBezTo>
                      <a:pt x="387525" y="153340"/>
                      <a:pt x="358615" y="155700"/>
                      <a:pt x="328972" y="157873"/>
                    </a:cubicBezTo>
                    <a:cubicBezTo>
                      <a:pt x="295507" y="199745"/>
                      <a:pt x="272788" y="234099"/>
                      <a:pt x="260815" y="260935"/>
                    </a:cubicBezTo>
                    <a:cubicBezTo>
                      <a:pt x="248841" y="287770"/>
                      <a:pt x="248995" y="306267"/>
                      <a:pt x="261276" y="316423"/>
                    </a:cubicBezTo>
                    <a:cubicBezTo>
                      <a:pt x="273559" y="326579"/>
                      <a:pt x="298189" y="328138"/>
                      <a:pt x="335168" y="321101"/>
                    </a:cubicBezTo>
                    <a:cubicBezTo>
                      <a:pt x="372148" y="314064"/>
                      <a:pt x="423815" y="297537"/>
                      <a:pt x="490168" y="271522"/>
                    </a:cubicBezTo>
                    <a:cubicBezTo>
                      <a:pt x="489143" y="270636"/>
                      <a:pt x="488594" y="269714"/>
                      <a:pt x="488524" y="268758"/>
                    </a:cubicBezTo>
                    <a:cubicBezTo>
                      <a:pt x="488454" y="267802"/>
                      <a:pt x="487871" y="266402"/>
                      <a:pt x="486773" y="264560"/>
                    </a:cubicBezTo>
                    <a:cubicBezTo>
                      <a:pt x="478072" y="250777"/>
                      <a:pt x="478491" y="236805"/>
                      <a:pt x="488027" y="222646"/>
                    </a:cubicBezTo>
                    <a:cubicBezTo>
                      <a:pt x="497566" y="208488"/>
                      <a:pt x="510457" y="197448"/>
                      <a:pt x="526700" y="189527"/>
                    </a:cubicBezTo>
                    <a:cubicBezTo>
                      <a:pt x="542945" y="181606"/>
                      <a:pt x="560222" y="177935"/>
                      <a:pt x="578531" y="178516"/>
                    </a:cubicBezTo>
                    <a:cubicBezTo>
                      <a:pt x="596842" y="179097"/>
                      <a:pt x="610931" y="187678"/>
                      <a:pt x="620798" y="204261"/>
                    </a:cubicBezTo>
                    <a:cubicBezTo>
                      <a:pt x="652387" y="254824"/>
                      <a:pt x="680219" y="306622"/>
                      <a:pt x="704297" y="359659"/>
                    </a:cubicBezTo>
                    <a:cubicBezTo>
                      <a:pt x="711367" y="377408"/>
                      <a:pt x="709416" y="393414"/>
                      <a:pt x="698443" y="407678"/>
                    </a:cubicBezTo>
                    <a:cubicBezTo>
                      <a:pt x="687472" y="421943"/>
                      <a:pt x="673349" y="432592"/>
                      <a:pt x="656080" y="439626"/>
                    </a:cubicBezTo>
                    <a:cubicBezTo>
                      <a:pt x="638809" y="446661"/>
                      <a:pt x="621205" y="449153"/>
                      <a:pt x="603269" y="447103"/>
                    </a:cubicBezTo>
                    <a:cubicBezTo>
                      <a:pt x="585332" y="445053"/>
                      <a:pt x="572934" y="436588"/>
                      <a:pt x="566075" y="421709"/>
                    </a:cubicBezTo>
                    <a:lnTo>
                      <a:pt x="555576" y="396520"/>
                    </a:lnTo>
                    <a:cubicBezTo>
                      <a:pt x="553662" y="396660"/>
                      <a:pt x="552263" y="397243"/>
                      <a:pt x="551377" y="398269"/>
                    </a:cubicBezTo>
                    <a:cubicBezTo>
                      <a:pt x="462562" y="432661"/>
                      <a:pt x="387101" y="455739"/>
                      <a:pt x="324990" y="467503"/>
                    </a:cubicBezTo>
                    <a:cubicBezTo>
                      <a:pt x="262878" y="479266"/>
                      <a:pt x="212196" y="482982"/>
                      <a:pt x="172941" y="478649"/>
                    </a:cubicBezTo>
                    <a:cubicBezTo>
                      <a:pt x="133686" y="474317"/>
                      <a:pt x="104715" y="462740"/>
                      <a:pt x="86030" y="443919"/>
                    </a:cubicBezTo>
                    <a:cubicBezTo>
                      <a:pt x="67345" y="425099"/>
                      <a:pt x="57463" y="401788"/>
                      <a:pt x="56387" y="373986"/>
                    </a:cubicBezTo>
                    <a:cubicBezTo>
                      <a:pt x="55310" y="346183"/>
                      <a:pt x="61692" y="315190"/>
                      <a:pt x="75529" y="281007"/>
                    </a:cubicBezTo>
                    <a:cubicBezTo>
                      <a:pt x="89368" y="246823"/>
                      <a:pt x="108926" y="211980"/>
                      <a:pt x="134205" y="176478"/>
                    </a:cubicBezTo>
                    <a:lnTo>
                      <a:pt x="38413" y="187825"/>
                    </a:lnTo>
                    <a:cubicBezTo>
                      <a:pt x="29878" y="189413"/>
                      <a:pt x="21957" y="183024"/>
                      <a:pt x="14655" y="168656"/>
                    </a:cubicBezTo>
                    <a:cubicBezTo>
                      <a:pt x="7353" y="154290"/>
                      <a:pt x="2780" y="137801"/>
                      <a:pt x="934" y="119188"/>
                    </a:cubicBezTo>
                    <a:cubicBezTo>
                      <a:pt x="-912" y="100575"/>
                      <a:pt x="-21" y="83204"/>
                      <a:pt x="3603" y="67075"/>
                    </a:cubicBezTo>
                    <a:cubicBezTo>
                      <a:pt x="7229" y="50946"/>
                      <a:pt x="15186" y="41469"/>
                      <a:pt x="27478" y="38646"/>
                    </a:cubicBezTo>
                    <a:cubicBezTo>
                      <a:pt x="41682" y="35681"/>
                      <a:pt x="63792" y="32378"/>
                      <a:pt x="93811" y="28735"/>
                    </a:cubicBezTo>
                    <a:cubicBezTo>
                      <a:pt x="123829" y="25093"/>
                      <a:pt x="157724" y="21886"/>
                      <a:pt x="195497" y="19117"/>
                    </a:cubicBezTo>
                    <a:cubicBezTo>
                      <a:pt x="233270" y="16348"/>
                      <a:pt x="272955" y="13440"/>
                      <a:pt x="314555" y="10391"/>
                    </a:cubicBezTo>
                    <a:cubicBezTo>
                      <a:pt x="356152" y="7341"/>
                      <a:pt x="395634" y="4927"/>
                      <a:pt x="432999" y="3150"/>
                    </a:cubicBezTo>
                    <a:cubicBezTo>
                      <a:pt x="470364" y="1372"/>
                      <a:pt x="503940" y="353"/>
                      <a:pt x="533724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63" name="任意多边形: 形状 62"/>
              <p:cNvSpPr/>
              <p:nvPr/>
            </p:nvSpPr>
            <p:spPr>
              <a:xfrm>
                <a:off x="3517434" y="3968480"/>
                <a:ext cx="161258" cy="161257"/>
              </a:xfrm>
              <a:custGeom>
                <a:avLst/>
                <a:gdLst>
                  <a:gd name="connsiteX0" fmla="*/ 74737 w 161258"/>
                  <a:gd name="connsiteY0" fmla="*/ 263 h 161257"/>
                  <a:gd name="connsiteX1" fmla="*/ 133712 w 161258"/>
                  <a:gd name="connsiteY1" fmla="*/ 19148 h 161257"/>
                  <a:gd name="connsiteX2" fmla="*/ 160995 w 161258"/>
                  <a:gd name="connsiteY2" fmla="*/ 74737 h 161257"/>
                  <a:gd name="connsiteX3" fmla="*/ 142110 w 161258"/>
                  <a:gd name="connsiteY3" fmla="*/ 133711 h 161257"/>
                  <a:gd name="connsiteX4" fmla="*/ 86520 w 161258"/>
                  <a:gd name="connsiteY4" fmla="*/ 160995 h 161257"/>
                  <a:gd name="connsiteX5" fmla="*/ 27547 w 161258"/>
                  <a:gd name="connsiteY5" fmla="*/ 142110 h 161257"/>
                  <a:gd name="connsiteX6" fmla="*/ 264 w 161258"/>
                  <a:gd name="connsiteY6" fmla="*/ 86521 h 161257"/>
                  <a:gd name="connsiteX7" fmla="*/ 19148 w 161258"/>
                  <a:gd name="connsiteY7" fmla="*/ 27546 h 161257"/>
                  <a:gd name="connsiteX8" fmla="*/ 74737 w 161258"/>
                  <a:gd name="connsiteY8" fmla="*/ 263 h 16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258" h="161257">
                    <a:moveTo>
                      <a:pt x="74737" y="263"/>
                    </a:moveTo>
                    <a:cubicBezTo>
                      <a:pt x="97537" y="-1408"/>
                      <a:pt x="117195" y="4887"/>
                      <a:pt x="133712" y="19148"/>
                    </a:cubicBezTo>
                    <a:cubicBezTo>
                      <a:pt x="150230" y="33408"/>
                      <a:pt x="159324" y="51939"/>
                      <a:pt x="160995" y="74737"/>
                    </a:cubicBezTo>
                    <a:cubicBezTo>
                      <a:pt x="162667" y="97537"/>
                      <a:pt x="156372" y="117195"/>
                      <a:pt x="142110" y="133711"/>
                    </a:cubicBezTo>
                    <a:cubicBezTo>
                      <a:pt x="127850" y="150229"/>
                      <a:pt x="109320" y="159323"/>
                      <a:pt x="86520" y="160995"/>
                    </a:cubicBezTo>
                    <a:cubicBezTo>
                      <a:pt x="63722" y="162666"/>
                      <a:pt x="44064" y="156371"/>
                      <a:pt x="27547" y="142110"/>
                    </a:cubicBezTo>
                    <a:cubicBezTo>
                      <a:pt x="11029" y="127849"/>
                      <a:pt x="1935" y="109319"/>
                      <a:pt x="264" y="86521"/>
                    </a:cubicBezTo>
                    <a:cubicBezTo>
                      <a:pt x="-1408" y="63722"/>
                      <a:pt x="4888" y="44063"/>
                      <a:pt x="19148" y="27546"/>
                    </a:cubicBezTo>
                    <a:cubicBezTo>
                      <a:pt x="33409" y="11028"/>
                      <a:pt x="51940" y="1934"/>
                      <a:pt x="74737" y="263"/>
                    </a:cubicBezTo>
                    <a:close/>
                  </a:path>
                </a:pathLst>
              </a:custGeom>
              <a:solidFill>
                <a:srgbClr val="FCB83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62" name="任意多边形: 形状 61"/>
              <p:cNvSpPr/>
              <p:nvPr/>
            </p:nvSpPr>
            <p:spPr>
              <a:xfrm>
                <a:off x="3032576" y="4049460"/>
                <a:ext cx="92607" cy="92606"/>
              </a:xfrm>
              <a:custGeom>
                <a:avLst/>
                <a:gdLst>
                  <a:gd name="connsiteX0" fmla="*/ 42920 w 92607"/>
                  <a:gd name="connsiteY0" fmla="*/ 136 h 92606"/>
                  <a:gd name="connsiteX1" fmla="*/ 76411 w 92607"/>
                  <a:gd name="connsiteY1" fmla="*/ 11433 h 92606"/>
                  <a:gd name="connsiteX2" fmla="*/ 92472 w 92607"/>
                  <a:gd name="connsiteY2" fmla="*/ 42919 h 92606"/>
                  <a:gd name="connsiteX3" fmla="*/ 81174 w 92607"/>
                  <a:gd name="connsiteY3" fmla="*/ 76410 h 92606"/>
                  <a:gd name="connsiteX4" fmla="*/ 49689 w 92607"/>
                  <a:gd name="connsiteY4" fmla="*/ 92471 h 92606"/>
                  <a:gd name="connsiteX5" fmla="*/ 16197 w 92607"/>
                  <a:gd name="connsiteY5" fmla="*/ 81174 h 92606"/>
                  <a:gd name="connsiteX6" fmla="*/ 136 w 92607"/>
                  <a:gd name="connsiteY6" fmla="*/ 49688 h 92606"/>
                  <a:gd name="connsiteX7" fmla="*/ 11434 w 92607"/>
                  <a:gd name="connsiteY7" fmla="*/ 16197 h 92606"/>
                  <a:gd name="connsiteX8" fmla="*/ 42920 w 92607"/>
                  <a:gd name="connsiteY8" fmla="*/ 136 h 92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607" h="92606">
                    <a:moveTo>
                      <a:pt x="42920" y="136"/>
                    </a:moveTo>
                    <a:cubicBezTo>
                      <a:pt x="55459" y="-783"/>
                      <a:pt x="66623" y="2982"/>
                      <a:pt x="76411" y="11433"/>
                    </a:cubicBezTo>
                    <a:cubicBezTo>
                      <a:pt x="86199" y="19884"/>
                      <a:pt x="91552" y="30380"/>
                      <a:pt x="92472" y="42919"/>
                    </a:cubicBezTo>
                    <a:cubicBezTo>
                      <a:pt x="93391" y="55458"/>
                      <a:pt x="89625" y="66622"/>
                      <a:pt x="81174" y="76410"/>
                    </a:cubicBezTo>
                    <a:cubicBezTo>
                      <a:pt x="72723" y="86198"/>
                      <a:pt x="62227" y="91552"/>
                      <a:pt x="49689" y="92471"/>
                    </a:cubicBezTo>
                    <a:cubicBezTo>
                      <a:pt x="37149" y="93391"/>
                      <a:pt x="25985" y="89625"/>
                      <a:pt x="16197" y="81174"/>
                    </a:cubicBezTo>
                    <a:cubicBezTo>
                      <a:pt x="6409" y="72723"/>
                      <a:pt x="1056" y="62227"/>
                      <a:pt x="136" y="49688"/>
                    </a:cubicBezTo>
                    <a:cubicBezTo>
                      <a:pt x="-783" y="37148"/>
                      <a:pt x="2983" y="25985"/>
                      <a:pt x="11434" y="16197"/>
                    </a:cubicBezTo>
                    <a:cubicBezTo>
                      <a:pt x="19885" y="6409"/>
                      <a:pt x="30381" y="1055"/>
                      <a:pt x="42920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60" name="任意多边形: 形状 59"/>
              <p:cNvSpPr/>
              <p:nvPr/>
            </p:nvSpPr>
            <p:spPr>
              <a:xfrm>
                <a:off x="3191720" y="3447939"/>
                <a:ext cx="177642" cy="137756"/>
              </a:xfrm>
              <a:custGeom>
                <a:avLst/>
                <a:gdLst>
                  <a:gd name="connsiteX0" fmla="*/ 253775 w 253775"/>
                  <a:gd name="connsiteY0" fmla="*/ 0 h 196794"/>
                  <a:gd name="connsiteX1" fmla="*/ 227906 w 253775"/>
                  <a:gd name="connsiteY1" fmla="*/ 80975 h 196794"/>
                  <a:gd name="connsiteX2" fmla="*/ 198118 w 253775"/>
                  <a:gd name="connsiteY2" fmla="*/ 155361 h 196794"/>
                  <a:gd name="connsiteX3" fmla="*/ 196328 w 253775"/>
                  <a:gd name="connsiteY3" fmla="*/ 177841 h 196794"/>
                  <a:gd name="connsiteX4" fmla="*/ 124762 w 253775"/>
                  <a:gd name="connsiteY4" fmla="*/ 186525 h 196794"/>
                  <a:gd name="connsiteX5" fmla="*/ 55032 w 253775"/>
                  <a:gd name="connsiteY5" fmla="*/ 196794 h 196794"/>
                  <a:gd name="connsiteX6" fmla="*/ 57529 w 253775"/>
                  <a:gd name="connsiteY6" fmla="*/ 160509 h 196794"/>
                  <a:gd name="connsiteX7" fmla="*/ 27243 w 253775"/>
                  <a:gd name="connsiteY7" fmla="*/ 99123 h 196794"/>
                  <a:gd name="connsiteX8" fmla="*/ 0 w 253775"/>
                  <a:gd name="connsiteY8" fmla="*/ 32356 h 196794"/>
                  <a:gd name="connsiteX9" fmla="*/ 128597 w 253775"/>
                  <a:gd name="connsiteY9" fmla="*/ 16053 h 196794"/>
                  <a:gd name="connsiteX10" fmla="*/ 253775 w 253775"/>
                  <a:gd name="connsiteY10" fmla="*/ 0 h 196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3775" h="196794">
                    <a:moveTo>
                      <a:pt x="253775" y="0"/>
                    </a:moveTo>
                    <a:cubicBezTo>
                      <a:pt x="244464" y="29334"/>
                      <a:pt x="235842" y="56326"/>
                      <a:pt x="227906" y="80975"/>
                    </a:cubicBezTo>
                    <a:cubicBezTo>
                      <a:pt x="219972" y="105624"/>
                      <a:pt x="210043" y="130419"/>
                      <a:pt x="198118" y="155361"/>
                    </a:cubicBezTo>
                    <a:cubicBezTo>
                      <a:pt x="193976" y="161395"/>
                      <a:pt x="193379" y="168889"/>
                      <a:pt x="196328" y="177841"/>
                    </a:cubicBezTo>
                    <a:cubicBezTo>
                      <a:pt x="172473" y="180735"/>
                      <a:pt x="148617" y="183631"/>
                      <a:pt x="124762" y="186525"/>
                    </a:cubicBezTo>
                    <a:cubicBezTo>
                      <a:pt x="100907" y="189419"/>
                      <a:pt x="77664" y="192843"/>
                      <a:pt x="55032" y="196794"/>
                    </a:cubicBezTo>
                    <a:cubicBezTo>
                      <a:pt x="62008" y="182530"/>
                      <a:pt x="62841" y="170436"/>
                      <a:pt x="57529" y="160509"/>
                    </a:cubicBezTo>
                    <a:cubicBezTo>
                      <a:pt x="45599" y="138464"/>
                      <a:pt x="35504" y="118001"/>
                      <a:pt x="27243" y="99123"/>
                    </a:cubicBezTo>
                    <a:cubicBezTo>
                      <a:pt x="18983" y="80246"/>
                      <a:pt x="9902" y="57990"/>
                      <a:pt x="0" y="32356"/>
                    </a:cubicBezTo>
                    <a:cubicBezTo>
                      <a:pt x="43151" y="26901"/>
                      <a:pt x="86016" y="21467"/>
                      <a:pt x="128597" y="16053"/>
                    </a:cubicBezTo>
                    <a:cubicBezTo>
                      <a:pt x="171177" y="10639"/>
                      <a:pt x="212904" y="5288"/>
                      <a:pt x="253775" y="0"/>
                    </a:cubicBezTo>
                    <a:close/>
                  </a:path>
                </a:pathLst>
              </a:custGeom>
              <a:solidFill>
                <a:srgbClr val="FCB83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4008" tIns="32004" rIns="64008" bIns="32004" rtlCol="0" anchor="ctr">
                <a:noAutofit/>
              </a:bodyPr>
              <a:lstStyle/>
              <a:p>
                <a:pPr algn="ctr"/>
                <a:endParaRPr lang="zh-CN" altLang="en-US" sz="1260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 rot="1311607">
                <a:off x="6025538" y="2916407"/>
                <a:ext cx="362256" cy="174736"/>
              </a:xfrm>
              <a:prstGeom prst="ellipse">
                <a:avLst/>
              </a:prstGeom>
              <a:solidFill>
                <a:srgbClr val="29BDA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7061200" y="3898900"/>
                <a:ext cx="145258" cy="145258"/>
              </a:xfrm>
              <a:prstGeom prst="ellipse">
                <a:avLst/>
              </a:prstGeom>
              <a:solidFill>
                <a:srgbClr val="29BDA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zh-CN" altLang="en-US" dirty="0"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167253" y="1962913"/>
            <a:ext cx="339254" cy="345294"/>
            <a:chOff x="4259353" y="2470694"/>
            <a:chExt cx="339254" cy="345294"/>
          </a:xfrm>
        </p:grpSpPr>
        <p:sp>
          <p:nvSpPr>
            <p:cNvPr id="3" name="星形: 五角 2"/>
            <p:cNvSpPr/>
            <p:nvPr/>
          </p:nvSpPr>
          <p:spPr>
            <a:xfrm>
              <a:off x="4283539" y="2500920"/>
              <a:ext cx="315068" cy="315068"/>
            </a:xfrm>
            <a:prstGeom prst="star5">
              <a:avLst>
                <a:gd name="adj" fmla="val 28386"/>
                <a:gd name="hf" fmla="val 105146"/>
                <a:gd name="vf" fmla="val 110557"/>
              </a:avLst>
            </a:prstGeom>
            <a:solidFill>
              <a:srgbClr val="229E9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834" tIns="49918" rIns="99834" bIns="49918" rtlCol="0" anchor="ctr"/>
            <a:lstStyle/>
            <a:p>
              <a:pPr algn="ctr"/>
              <a:endParaRPr lang="zh-CN" altLang="en-US" sz="1965"/>
            </a:p>
          </p:txBody>
        </p:sp>
        <p:sp>
          <p:nvSpPr>
            <p:cNvPr id="2" name="星形: 五角 1"/>
            <p:cNvSpPr/>
            <p:nvPr/>
          </p:nvSpPr>
          <p:spPr>
            <a:xfrm>
              <a:off x="4259353" y="2470694"/>
              <a:ext cx="315068" cy="315068"/>
            </a:xfrm>
            <a:prstGeom prst="star5">
              <a:avLst>
                <a:gd name="adj" fmla="val 28386"/>
                <a:gd name="hf" fmla="val 105146"/>
                <a:gd name="vf" fmla="val 110557"/>
              </a:avLst>
            </a:prstGeom>
            <a:solidFill>
              <a:srgbClr val="FCB83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834" tIns="49918" rIns="99834" bIns="49918" rtlCol="0" anchor="ctr"/>
            <a:lstStyle/>
            <a:p>
              <a:pPr algn="ctr"/>
              <a:endParaRPr lang="zh-CN" altLang="en-US" sz="1965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12024" y="3665819"/>
            <a:ext cx="480884" cy="489444"/>
            <a:chOff x="4188537" y="2398618"/>
            <a:chExt cx="480884" cy="489444"/>
          </a:xfrm>
        </p:grpSpPr>
        <p:sp>
          <p:nvSpPr>
            <p:cNvPr id="8" name="星形: 五角 7"/>
            <p:cNvSpPr/>
            <p:nvPr/>
          </p:nvSpPr>
          <p:spPr>
            <a:xfrm>
              <a:off x="4222820" y="2441461"/>
              <a:ext cx="446601" cy="446601"/>
            </a:xfrm>
            <a:prstGeom prst="star5">
              <a:avLst>
                <a:gd name="adj" fmla="val 28386"/>
                <a:gd name="hf" fmla="val 105146"/>
                <a:gd name="vf" fmla="val 110557"/>
              </a:avLst>
            </a:prstGeom>
            <a:solidFill>
              <a:srgbClr val="229E9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1512" tIns="70756" rIns="141512" bIns="70756" rtlCol="0" anchor="ctr"/>
            <a:lstStyle/>
            <a:p>
              <a:pPr algn="ctr"/>
              <a:endParaRPr lang="zh-CN" altLang="en-US" sz="2785"/>
            </a:p>
          </p:txBody>
        </p:sp>
        <p:sp>
          <p:nvSpPr>
            <p:cNvPr id="9" name="星形: 五角 8"/>
            <p:cNvSpPr/>
            <p:nvPr/>
          </p:nvSpPr>
          <p:spPr>
            <a:xfrm>
              <a:off x="4188537" y="2398618"/>
              <a:ext cx="446601" cy="446601"/>
            </a:xfrm>
            <a:prstGeom prst="star5">
              <a:avLst>
                <a:gd name="adj" fmla="val 28386"/>
                <a:gd name="hf" fmla="val 105146"/>
                <a:gd name="vf" fmla="val 110557"/>
              </a:avLst>
            </a:prstGeom>
            <a:solidFill>
              <a:srgbClr val="FCB83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1512" tIns="70756" rIns="141512" bIns="70756" rtlCol="0" anchor="ctr"/>
            <a:lstStyle/>
            <a:p>
              <a:pPr algn="ctr"/>
              <a:endParaRPr lang="zh-CN" altLang="en-US" sz="2785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418063" y="4314172"/>
            <a:ext cx="2879624" cy="744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bg1">
                    <a:alpha val="79000"/>
                  </a:schemeClr>
                </a:solidFill>
                <a:latin typeface="文鼎中特广告体" panose="020B0602010101010101" pitchFamily="33" charset="-122"/>
                <a:ea typeface="文鼎中特广告体" panose="020B0602010101010101" pitchFamily="33" charset="-122"/>
                <a:cs typeface="OPPOSans R" panose="00020600040101010101" pitchFamily="18" charset="-122"/>
                <a:sym typeface="OPPOSans R" panose="00020600040101010101" pitchFamily="18" charset="-122"/>
              </a:rPr>
              <a:t>海安市大公镇中心小学    </a:t>
            </a:r>
            <a:r>
              <a:rPr lang="en-US" altLang="zh-CN" sz="1600" dirty="0">
                <a:solidFill>
                  <a:schemeClr val="bg1">
                    <a:alpha val="79000"/>
                  </a:schemeClr>
                </a:solidFill>
                <a:latin typeface="文鼎中特广告体" panose="020B0602010101010101" pitchFamily="33" charset="-122"/>
                <a:ea typeface="文鼎中特广告体" panose="020B0602010101010101" pitchFamily="33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2025.09.23</a:t>
            </a:r>
            <a:endParaRPr lang="zh-CN" altLang="en-US" sz="1600" dirty="0">
              <a:solidFill>
                <a:schemeClr val="bg1">
                  <a:alpha val="79000"/>
                </a:schemeClr>
              </a:solidFill>
              <a:latin typeface="文鼎中特广告体" panose="020B0602010101010101" pitchFamily="33" charset="-122"/>
              <a:ea typeface="文鼎中特广告体" panose="020B0602010101010101" pitchFamily="33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2" r="15389"/>
          <a:stretch>
            <a:fillRect/>
          </a:stretch>
        </p:blipFill>
        <p:spPr>
          <a:xfrm>
            <a:off x="7905490" y="4384171"/>
            <a:ext cx="3263589" cy="2486078"/>
          </a:xfrm>
          <a:prstGeom prst="rect">
            <a:avLst/>
          </a:prstGeom>
        </p:spPr>
      </p:pic>
      <p:pic>
        <p:nvPicPr>
          <p:cNvPr id="17" name="图形 1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872601" flipH="1">
            <a:off x="4299880" y="5020290"/>
            <a:ext cx="1214728" cy="1847656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8477078" y="106856"/>
            <a:ext cx="3919789" cy="2303073"/>
            <a:chOff x="8510105" y="60638"/>
            <a:chExt cx="3919789" cy="2303073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10105" y="60638"/>
              <a:ext cx="3919789" cy="2102319"/>
            </a:xfrm>
            <a:custGeom>
              <a:avLst/>
              <a:gdLst>
                <a:gd name="connsiteX0" fmla="*/ 0 w 6858000"/>
                <a:gd name="connsiteY0" fmla="*/ 0 h 3678184"/>
                <a:gd name="connsiteX1" fmla="*/ 2552204 w 6858000"/>
                <a:gd name="connsiteY1" fmla="*/ 871484 h 3678184"/>
                <a:gd name="connsiteX2" fmla="*/ 6858000 w 6858000"/>
                <a:gd name="connsiteY2" fmla="*/ 2986612 h 3678184"/>
                <a:gd name="connsiteX3" fmla="*/ 6858000 w 6858000"/>
                <a:gd name="connsiteY3" fmla="*/ 3026514 h 3678184"/>
                <a:gd name="connsiteX4" fmla="*/ 5714504 w 6858000"/>
                <a:gd name="connsiteY4" fmla="*/ 3678184 h 3678184"/>
                <a:gd name="connsiteX5" fmla="*/ 3885704 w 6858000"/>
                <a:gd name="connsiteY5" fmla="*/ 3360684 h 3678184"/>
                <a:gd name="connsiteX6" fmla="*/ 2310904 w 6858000"/>
                <a:gd name="connsiteY6" fmla="*/ 2852684 h 3678184"/>
                <a:gd name="connsiteX7" fmla="*/ 1155204 w 6858000"/>
                <a:gd name="connsiteY7" fmla="*/ 1849384 h 3678184"/>
                <a:gd name="connsiteX8" fmla="*/ 520204 w 6858000"/>
                <a:gd name="connsiteY8" fmla="*/ 1011184 h 3678184"/>
                <a:gd name="connsiteX9" fmla="*/ 456704 w 6858000"/>
                <a:gd name="connsiteY9" fmla="*/ 896884 h 3678184"/>
                <a:gd name="connsiteX10" fmla="*/ 0 w 6858000"/>
                <a:gd name="connsiteY10" fmla="*/ 429175 h 367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8000" h="3678184">
                  <a:moveTo>
                    <a:pt x="0" y="0"/>
                  </a:moveTo>
                  <a:lnTo>
                    <a:pt x="2552204" y="871484"/>
                  </a:lnTo>
                  <a:lnTo>
                    <a:pt x="6858000" y="2986612"/>
                  </a:lnTo>
                  <a:lnTo>
                    <a:pt x="6858000" y="3026514"/>
                  </a:lnTo>
                  <a:lnTo>
                    <a:pt x="5714504" y="3678184"/>
                  </a:lnTo>
                  <a:lnTo>
                    <a:pt x="3885704" y="3360684"/>
                  </a:lnTo>
                  <a:lnTo>
                    <a:pt x="2310904" y="2852684"/>
                  </a:lnTo>
                  <a:lnTo>
                    <a:pt x="1155204" y="1849384"/>
                  </a:lnTo>
                  <a:lnTo>
                    <a:pt x="520204" y="1011184"/>
                  </a:lnTo>
                  <a:cubicBezTo>
                    <a:pt x="454460" y="905994"/>
                    <a:pt x="456704" y="949521"/>
                    <a:pt x="456704" y="896884"/>
                  </a:cubicBezTo>
                  <a:lnTo>
                    <a:pt x="0" y="429175"/>
                  </a:lnTo>
                  <a:close/>
                </a:path>
              </a:pathLst>
            </a:cu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21038516">
              <a:off x="9507839" y="1748272"/>
              <a:ext cx="1758396" cy="615439"/>
            </a:xfrm>
            <a:custGeom>
              <a:avLst/>
              <a:gdLst>
                <a:gd name="connsiteX0" fmla="*/ 3328579 w 6857999"/>
                <a:gd name="connsiteY0" fmla="*/ 0 h 2400300"/>
                <a:gd name="connsiteX1" fmla="*/ 3493679 w 6857999"/>
                <a:gd name="connsiteY1" fmla="*/ 76200 h 2400300"/>
                <a:gd name="connsiteX2" fmla="*/ 5855879 w 6857999"/>
                <a:gd name="connsiteY2" fmla="*/ 444500 h 2400300"/>
                <a:gd name="connsiteX3" fmla="*/ 6857999 w 6857999"/>
                <a:gd name="connsiteY3" fmla="*/ 1508479 h 2400300"/>
                <a:gd name="connsiteX4" fmla="*/ 6857999 w 6857999"/>
                <a:gd name="connsiteY4" fmla="*/ 1561783 h 2400300"/>
                <a:gd name="connsiteX5" fmla="*/ 5982879 w 6857999"/>
                <a:gd name="connsiteY5" fmla="*/ 2387600 h 2400300"/>
                <a:gd name="connsiteX6" fmla="*/ 2972979 w 6857999"/>
                <a:gd name="connsiteY6" fmla="*/ 2349500 h 2400300"/>
                <a:gd name="connsiteX7" fmla="*/ 1537879 w 6857999"/>
                <a:gd name="connsiteY7" fmla="*/ 2400300 h 2400300"/>
                <a:gd name="connsiteX8" fmla="*/ 1448979 w 6857999"/>
                <a:gd name="connsiteY8" fmla="*/ 2311400 h 2400300"/>
                <a:gd name="connsiteX9" fmla="*/ 0 w 6857999"/>
                <a:gd name="connsiteY9" fmla="*/ 963748 h 2400300"/>
                <a:gd name="connsiteX10" fmla="*/ 0 w 6857999"/>
                <a:gd name="connsiteY10" fmla="*/ 447517 h 2400300"/>
                <a:gd name="connsiteX11" fmla="*/ 890179 w 6857999"/>
                <a:gd name="connsiteY11" fmla="*/ 254000 h 2400300"/>
                <a:gd name="connsiteX12" fmla="*/ 1106079 w 6857999"/>
                <a:gd name="connsiteY12" fmla="*/ 177800 h 240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7999" h="2400300">
                  <a:moveTo>
                    <a:pt x="3328579" y="0"/>
                  </a:moveTo>
                  <a:lnTo>
                    <a:pt x="3493679" y="76200"/>
                  </a:lnTo>
                  <a:lnTo>
                    <a:pt x="5855879" y="444500"/>
                  </a:lnTo>
                  <a:lnTo>
                    <a:pt x="6857999" y="1508479"/>
                  </a:lnTo>
                  <a:lnTo>
                    <a:pt x="6857999" y="1561783"/>
                  </a:lnTo>
                  <a:lnTo>
                    <a:pt x="5982879" y="2387600"/>
                  </a:lnTo>
                  <a:lnTo>
                    <a:pt x="2972979" y="2349500"/>
                  </a:lnTo>
                  <a:lnTo>
                    <a:pt x="1537879" y="2400300"/>
                  </a:lnTo>
                  <a:lnTo>
                    <a:pt x="1448979" y="2311400"/>
                  </a:lnTo>
                  <a:lnTo>
                    <a:pt x="0" y="963748"/>
                  </a:lnTo>
                  <a:lnTo>
                    <a:pt x="0" y="447517"/>
                  </a:lnTo>
                  <a:lnTo>
                    <a:pt x="890179" y="254000"/>
                  </a:lnTo>
                  <a:cubicBezTo>
                    <a:pt x="890179" y="166285"/>
                    <a:pt x="886118" y="242495"/>
                    <a:pt x="1106079" y="177800"/>
                  </a:cubicBezTo>
                  <a:close/>
                </a:path>
              </a:pathLst>
            </a:custGeom>
          </p:spPr>
        </p:pic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39" y="2024986"/>
            <a:ext cx="1816069" cy="1816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73103"/>
            <a:ext cx="12192000" cy="30848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947252"/>
            <a:ext cx="3118585" cy="191074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194663" y="1482210"/>
            <a:ext cx="6438821" cy="3893581"/>
            <a:chOff x="953319" y="1277636"/>
            <a:chExt cx="6438821" cy="3893581"/>
          </a:xfrm>
        </p:grpSpPr>
        <p:grpSp>
          <p:nvGrpSpPr>
            <p:cNvPr id="12" name="组合 11"/>
            <p:cNvGrpSpPr/>
            <p:nvPr/>
          </p:nvGrpSpPr>
          <p:grpSpPr>
            <a:xfrm>
              <a:off x="953319" y="1277636"/>
              <a:ext cx="6438821" cy="3893581"/>
              <a:chOff x="391620" y="1455310"/>
              <a:chExt cx="6438821" cy="3893581"/>
            </a:xfrm>
          </p:grpSpPr>
          <p:sp>
            <p:nvSpPr>
              <p:cNvPr id="11" name="对话气泡: 圆角矩形 10"/>
              <p:cNvSpPr/>
              <p:nvPr/>
            </p:nvSpPr>
            <p:spPr>
              <a:xfrm>
                <a:off x="391620" y="1578151"/>
                <a:ext cx="6343142" cy="3770740"/>
              </a:xfrm>
              <a:custGeom>
                <a:avLst/>
                <a:gdLst>
                  <a:gd name="connsiteX0" fmla="*/ 0 w 5613400"/>
                  <a:gd name="connsiteY0" fmla="*/ 446826 h 2680901"/>
                  <a:gd name="connsiteX1" fmla="*/ 446826 w 5613400"/>
                  <a:gd name="connsiteY1" fmla="*/ 0 h 2680901"/>
                  <a:gd name="connsiteX2" fmla="*/ 3274483 w 5613400"/>
                  <a:gd name="connsiteY2" fmla="*/ 0 h 2680901"/>
                  <a:gd name="connsiteX3" fmla="*/ 3274483 w 5613400"/>
                  <a:gd name="connsiteY3" fmla="*/ 0 h 2680901"/>
                  <a:gd name="connsiteX4" fmla="*/ 4677833 w 5613400"/>
                  <a:gd name="connsiteY4" fmla="*/ 0 h 2680901"/>
                  <a:gd name="connsiteX5" fmla="*/ 5166574 w 5613400"/>
                  <a:gd name="connsiteY5" fmla="*/ 0 h 2680901"/>
                  <a:gd name="connsiteX6" fmla="*/ 5613400 w 5613400"/>
                  <a:gd name="connsiteY6" fmla="*/ 446826 h 2680901"/>
                  <a:gd name="connsiteX7" fmla="*/ 5613400 w 5613400"/>
                  <a:gd name="connsiteY7" fmla="*/ 1563859 h 2680901"/>
                  <a:gd name="connsiteX8" fmla="*/ 5613400 w 5613400"/>
                  <a:gd name="connsiteY8" fmla="*/ 1563859 h 2680901"/>
                  <a:gd name="connsiteX9" fmla="*/ 5613400 w 5613400"/>
                  <a:gd name="connsiteY9" fmla="*/ 2234084 h 2680901"/>
                  <a:gd name="connsiteX10" fmla="*/ 5613400 w 5613400"/>
                  <a:gd name="connsiteY10" fmla="*/ 2234075 h 2680901"/>
                  <a:gd name="connsiteX11" fmla="*/ 5166574 w 5613400"/>
                  <a:gd name="connsiteY11" fmla="*/ 2680901 h 2680901"/>
                  <a:gd name="connsiteX12" fmla="*/ 4677833 w 5613400"/>
                  <a:gd name="connsiteY12" fmla="*/ 2680901 h 2680901"/>
                  <a:gd name="connsiteX13" fmla="*/ 5260991 w 5613400"/>
                  <a:gd name="connsiteY13" fmla="*/ 3430883 h 2680901"/>
                  <a:gd name="connsiteX14" fmla="*/ 3274483 w 5613400"/>
                  <a:gd name="connsiteY14" fmla="*/ 2680901 h 2680901"/>
                  <a:gd name="connsiteX15" fmla="*/ 446826 w 5613400"/>
                  <a:gd name="connsiteY15" fmla="*/ 2680901 h 2680901"/>
                  <a:gd name="connsiteX16" fmla="*/ 0 w 5613400"/>
                  <a:gd name="connsiteY16" fmla="*/ 2234075 h 2680901"/>
                  <a:gd name="connsiteX17" fmla="*/ 0 w 5613400"/>
                  <a:gd name="connsiteY17" fmla="*/ 2234084 h 2680901"/>
                  <a:gd name="connsiteX18" fmla="*/ 0 w 5613400"/>
                  <a:gd name="connsiteY18" fmla="*/ 1563859 h 2680901"/>
                  <a:gd name="connsiteX19" fmla="*/ 0 w 5613400"/>
                  <a:gd name="connsiteY19" fmla="*/ 1563859 h 2680901"/>
                  <a:gd name="connsiteX20" fmla="*/ 0 w 5613400"/>
                  <a:gd name="connsiteY20" fmla="*/ 446826 h 2680901"/>
                  <a:gd name="connsiteX0-1" fmla="*/ 0 w 5613400"/>
                  <a:gd name="connsiteY0-2" fmla="*/ 446826 h 3336938"/>
                  <a:gd name="connsiteX1-3" fmla="*/ 446826 w 5613400"/>
                  <a:gd name="connsiteY1-4" fmla="*/ 0 h 3336938"/>
                  <a:gd name="connsiteX2-5" fmla="*/ 3274483 w 5613400"/>
                  <a:gd name="connsiteY2-6" fmla="*/ 0 h 3336938"/>
                  <a:gd name="connsiteX3-7" fmla="*/ 3274483 w 5613400"/>
                  <a:gd name="connsiteY3-8" fmla="*/ 0 h 3336938"/>
                  <a:gd name="connsiteX4-9" fmla="*/ 4677833 w 5613400"/>
                  <a:gd name="connsiteY4-10" fmla="*/ 0 h 3336938"/>
                  <a:gd name="connsiteX5-11" fmla="*/ 5166574 w 5613400"/>
                  <a:gd name="connsiteY5-12" fmla="*/ 0 h 3336938"/>
                  <a:gd name="connsiteX6-13" fmla="*/ 5613400 w 5613400"/>
                  <a:gd name="connsiteY6-14" fmla="*/ 446826 h 3336938"/>
                  <a:gd name="connsiteX7-15" fmla="*/ 5613400 w 5613400"/>
                  <a:gd name="connsiteY7-16" fmla="*/ 1563859 h 3336938"/>
                  <a:gd name="connsiteX8-17" fmla="*/ 5613400 w 5613400"/>
                  <a:gd name="connsiteY8-18" fmla="*/ 1563859 h 3336938"/>
                  <a:gd name="connsiteX9-19" fmla="*/ 5613400 w 5613400"/>
                  <a:gd name="connsiteY9-20" fmla="*/ 2234084 h 3336938"/>
                  <a:gd name="connsiteX10-21" fmla="*/ 5613400 w 5613400"/>
                  <a:gd name="connsiteY10-22" fmla="*/ 2234075 h 3336938"/>
                  <a:gd name="connsiteX11-23" fmla="*/ 5166574 w 5613400"/>
                  <a:gd name="connsiteY11-24" fmla="*/ 2680901 h 3336938"/>
                  <a:gd name="connsiteX12-25" fmla="*/ 4677833 w 5613400"/>
                  <a:gd name="connsiteY12-26" fmla="*/ 2680901 h 3336938"/>
                  <a:gd name="connsiteX13-27" fmla="*/ 5361199 w 5613400"/>
                  <a:gd name="connsiteY13-28" fmla="*/ 3336938 h 3336938"/>
                  <a:gd name="connsiteX14-29" fmla="*/ 3274483 w 5613400"/>
                  <a:gd name="connsiteY14-30" fmla="*/ 2680901 h 3336938"/>
                  <a:gd name="connsiteX15-31" fmla="*/ 446826 w 5613400"/>
                  <a:gd name="connsiteY15-32" fmla="*/ 2680901 h 3336938"/>
                  <a:gd name="connsiteX16-33" fmla="*/ 0 w 5613400"/>
                  <a:gd name="connsiteY16-34" fmla="*/ 2234075 h 3336938"/>
                  <a:gd name="connsiteX17-35" fmla="*/ 0 w 5613400"/>
                  <a:gd name="connsiteY17-36" fmla="*/ 2234084 h 3336938"/>
                  <a:gd name="connsiteX18-37" fmla="*/ 0 w 5613400"/>
                  <a:gd name="connsiteY18-38" fmla="*/ 1563859 h 3336938"/>
                  <a:gd name="connsiteX19-39" fmla="*/ 0 w 5613400"/>
                  <a:gd name="connsiteY19-40" fmla="*/ 1563859 h 3336938"/>
                  <a:gd name="connsiteX20-41" fmla="*/ 0 w 5613400"/>
                  <a:gd name="connsiteY20-42" fmla="*/ 446826 h 333693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</a:cxnLst>
                <a:rect l="l" t="t" r="r" b="b"/>
                <a:pathLst>
                  <a:path w="5613400" h="3336938">
                    <a:moveTo>
                      <a:pt x="0" y="446826"/>
                    </a:moveTo>
                    <a:cubicBezTo>
                      <a:pt x="0" y="200051"/>
                      <a:pt x="200051" y="0"/>
                      <a:pt x="446826" y="0"/>
                    </a:cubicBezTo>
                    <a:lnTo>
                      <a:pt x="3274483" y="0"/>
                    </a:lnTo>
                    <a:lnTo>
                      <a:pt x="3274483" y="0"/>
                    </a:lnTo>
                    <a:lnTo>
                      <a:pt x="4677833" y="0"/>
                    </a:lnTo>
                    <a:lnTo>
                      <a:pt x="5166574" y="0"/>
                    </a:lnTo>
                    <a:cubicBezTo>
                      <a:pt x="5413349" y="0"/>
                      <a:pt x="5613400" y="200051"/>
                      <a:pt x="5613400" y="446826"/>
                    </a:cubicBezTo>
                    <a:lnTo>
                      <a:pt x="5613400" y="1563859"/>
                    </a:lnTo>
                    <a:lnTo>
                      <a:pt x="5613400" y="1563859"/>
                    </a:lnTo>
                    <a:lnTo>
                      <a:pt x="5613400" y="2234084"/>
                    </a:lnTo>
                    <a:lnTo>
                      <a:pt x="5613400" y="2234075"/>
                    </a:lnTo>
                    <a:cubicBezTo>
                      <a:pt x="5613400" y="2480850"/>
                      <a:pt x="5413349" y="2680901"/>
                      <a:pt x="5166574" y="2680901"/>
                    </a:cubicBezTo>
                    <a:lnTo>
                      <a:pt x="4677833" y="2680901"/>
                    </a:lnTo>
                    <a:lnTo>
                      <a:pt x="5361199" y="3336938"/>
                    </a:lnTo>
                    <a:lnTo>
                      <a:pt x="3274483" y="2680901"/>
                    </a:lnTo>
                    <a:lnTo>
                      <a:pt x="446826" y="2680901"/>
                    </a:lnTo>
                    <a:cubicBezTo>
                      <a:pt x="200051" y="2680901"/>
                      <a:pt x="0" y="2480850"/>
                      <a:pt x="0" y="2234075"/>
                    </a:cubicBezTo>
                    <a:lnTo>
                      <a:pt x="0" y="2234084"/>
                    </a:lnTo>
                    <a:lnTo>
                      <a:pt x="0" y="1563859"/>
                    </a:lnTo>
                    <a:lnTo>
                      <a:pt x="0" y="1563859"/>
                    </a:lnTo>
                    <a:lnTo>
                      <a:pt x="0" y="446826"/>
                    </a:lnTo>
                    <a:close/>
                  </a:path>
                </a:pathLst>
              </a:custGeom>
              <a:solidFill>
                <a:srgbClr val="7DE3D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327" tIns="51664" rIns="103327" bIns="51664" rtlCol="0" anchor="ctr"/>
              <a:lstStyle/>
              <a:p>
                <a:pPr algn="ctr"/>
                <a:endParaRPr lang="zh-CN" altLang="en-US" sz="2035"/>
              </a:p>
            </p:txBody>
          </p:sp>
          <p:sp>
            <p:nvSpPr>
              <p:cNvPr id="8" name="对话气泡: 圆角矩形 7"/>
              <p:cNvSpPr/>
              <p:nvPr/>
            </p:nvSpPr>
            <p:spPr>
              <a:xfrm>
                <a:off x="487299" y="1455310"/>
                <a:ext cx="6343142" cy="3029419"/>
              </a:xfrm>
              <a:prstGeom prst="wedgeRoundRectCallout">
                <a:avLst>
                  <a:gd name="adj1" fmla="val 43722"/>
                  <a:gd name="adj2" fmla="val 77975"/>
                  <a:gd name="adj3" fmla="val 16667"/>
                </a:avLst>
              </a:prstGeom>
              <a:solidFill>
                <a:srgbClr val="29BDA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327" tIns="51664" rIns="103327" bIns="51664" rtlCol="0" anchor="ctr"/>
              <a:lstStyle/>
              <a:p>
                <a:pPr algn="ctr"/>
                <a:endParaRPr lang="zh-CN" altLang="en-US" sz="2035"/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587456" y="2106827"/>
              <a:ext cx="5353153" cy="971498"/>
            </a:xfrm>
            <a:prstGeom prst="rect">
              <a:avLst/>
            </a:prstGeom>
            <a:noFill/>
            <a:effectLst/>
          </p:spPr>
          <p:txBody>
            <a:bodyPr wrap="square" lIns="103327" tIns="51664" rIns="103327" bIns="51664" rtlCol="0">
              <a:spAutoFit/>
            </a:bodyPr>
            <a:lstStyle/>
            <a:p>
              <a:pPr indent="457200"/>
              <a:r>
                <a:rPr lang="zh-CN" altLang="en-US" dirty="0">
                  <a:solidFill>
                    <a:schemeClr val="bg1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rPr>
                <a:t>孩子们步入小学一年级，是他们人生旅程中的一个重要转折点，也是养成良好习惯、塑造健全人格的黄金时期。</a:t>
              </a:r>
              <a:endParaRPr lang="zh-CN" altLang="en-US" sz="2035" dirty="0">
                <a:solidFill>
                  <a:schemeClr val="bg1"/>
                </a:solidFill>
                <a:latin typeface="潮抖炸屏奥运精神拼搏-闪 爆" panose="02010604000000000000" pitchFamily="2" charset="-122"/>
                <a:ea typeface="潮抖炸屏奥运精神拼搏-闪 爆" panose="02010604000000000000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587456" y="3178799"/>
              <a:ext cx="5353153" cy="694499"/>
            </a:xfrm>
            <a:prstGeom prst="rect">
              <a:avLst/>
            </a:prstGeom>
            <a:noFill/>
            <a:effectLst/>
          </p:spPr>
          <p:txBody>
            <a:bodyPr wrap="square" lIns="103327" tIns="51664" rIns="103327" bIns="51664" rtlCol="0">
              <a:spAutoFit/>
            </a:bodyPr>
            <a:lstStyle/>
            <a:p>
              <a:pPr indent="457200"/>
              <a:r>
                <a:rPr lang="zh-CN" altLang="en-US" dirty="0">
                  <a:solidFill>
                    <a:schemeClr val="bg1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rPr>
                <a:t>在这个关键阶段，家庭教育与学校教育的紧密协作，显得尤为重要</a:t>
              </a:r>
              <a:r>
                <a:rPr lang="zh-CN" altLang="en-US" sz="2035" dirty="0">
                  <a:solidFill>
                    <a:schemeClr val="bg1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rPr>
                <a:t>。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3234" y="0"/>
            <a:ext cx="3028767" cy="2927712"/>
          </a:xfrm>
          <a:custGeom>
            <a:avLst/>
            <a:gdLst>
              <a:gd name="connsiteX0" fmla="*/ 0 w 3028767"/>
              <a:gd name="connsiteY0" fmla="*/ 0 h 2927712"/>
              <a:gd name="connsiteX1" fmla="*/ 3028767 w 3028767"/>
              <a:gd name="connsiteY1" fmla="*/ 0 h 2927712"/>
              <a:gd name="connsiteX2" fmla="*/ 3028767 w 3028767"/>
              <a:gd name="connsiteY2" fmla="*/ 2927712 h 2927712"/>
              <a:gd name="connsiteX3" fmla="*/ 0 w 3028767"/>
              <a:gd name="connsiteY3" fmla="*/ 2927712 h 292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767" h="2927712">
                <a:moveTo>
                  <a:pt x="0" y="0"/>
                </a:moveTo>
                <a:lnTo>
                  <a:pt x="3028767" y="0"/>
                </a:lnTo>
                <a:lnTo>
                  <a:pt x="3028767" y="2927712"/>
                </a:lnTo>
                <a:lnTo>
                  <a:pt x="0" y="2927712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72893" y="3108218"/>
            <a:ext cx="6881322" cy="3858492"/>
          </a:xfrm>
          <a:prstGeom prst="rect">
            <a:avLst/>
          </a:prstGeom>
        </p:spPr>
      </p:pic>
      <p:pic>
        <p:nvPicPr>
          <p:cNvPr id="22" name="图形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872601" flipH="1">
            <a:off x="8005618" y="1097355"/>
            <a:ext cx="1214728" cy="184765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237280">
            <a:off x="158893" y="736972"/>
            <a:ext cx="3543149" cy="1802139"/>
          </a:xfrm>
          <a:custGeom>
            <a:avLst/>
            <a:gdLst>
              <a:gd name="connsiteX0" fmla="*/ 5786721 w 6096012"/>
              <a:gd name="connsiteY0" fmla="*/ 0 h 3100592"/>
              <a:gd name="connsiteX1" fmla="*/ 6096012 w 6096012"/>
              <a:gd name="connsiteY1" fmla="*/ 0 h 3100592"/>
              <a:gd name="connsiteX2" fmla="*/ 6096012 w 6096012"/>
              <a:gd name="connsiteY2" fmla="*/ 685456 h 3100592"/>
              <a:gd name="connsiteX3" fmla="*/ 0 w 6096012"/>
              <a:gd name="connsiteY3" fmla="*/ 0 h 3100592"/>
              <a:gd name="connsiteX4" fmla="*/ 4916325 w 6096012"/>
              <a:gd name="connsiteY4" fmla="*/ 0 h 3100592"/>
              <a:gd name="connsiteX5" fmla="*/ 4515838 w 6096012"/>
              <a:gd name="connsiteY5" fmla="*/ 755463 h 3100592"/>
              <a:gd name="connsiteX6" fmla="*/ 5054853 w 6096012"/>
              <a:gd name="connsiteY6" fmla="*/ 1438856 h 3100592"/>
              <a:gd name="connsiteX7" fmla="*/ 6096012 w 6096012"/>
              <a:gd name="connsiteY7" fmla="*/ 763510 h 3100592"/>
              <a:gd name="connsiteX8" fmla="*/ 6096012 w 6096012"/>
              <a:gd name="connsiteY8" fmla="*/ 3100592 h 3100592"/>
              <a:gd name="connsiteX9" fmla="*/ 0 w 6096012"/>
              <a:gd name="connsiteY9" fmla="*/ 3100592 h 310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12" h="3100592">
                <a:moveTo>
                  <a:pt x="5786721" y="0"/>
                </a:moveTo>
                <a:lnTo>
                  <a:pt x="6096012" y="0"/>
                </a:lnTo>
                <a:lnTo>
                  <a:pt x="6096012" y="685456"/>
                </a:lnTo>
                <a:close/>
                <a:moveTo>
                  <a:pt x="0" y="0"/>
                </a:moveTo>
                <a:lnTo>
                  <a:pt x="4916325" y="0"/>
                </a:lnTo>
                <a:lnTo>
                  <a:pt x="4515838" y="755463"/>
                </a:lnTo>
                <a:lnTo>
                  <a:pt x="5054853" y="1438856"/>
                </a:lnTo>
                <a:lnTo>
                  <a:pt x="6096012" y="763510"/>
                </a:lnTo>
                <a:lnTo>
                  <a:pt x="6096012" y="3100592"/>
                </a:lnTo>
                <a:lnTo>
                  <a:pt x="0" y="3100592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3514" y="1886379"/>
            <a:ext cx="4114800" cy="4114800"/>
            <a:chOff x="159774" y="1268361"/>
            <a:chExt cx="4114800" cy="41148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59774" y="1268361"/>
              <a:ext cx="4114800" cy="411480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560505" y="1859139"/>
              <a:ext cx="738664" cy="2670285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b="1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所谓</a:t>
              </a:r>
              <a:r>
                <a:rPr lang="en-US" altLang="zh-CN" sz="2400" b="1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2400" b="1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养成教育</a:t>
              </a:r>
              <a:r>
                <a:rPr lang="en-US" altLang="zh-CN" sz="2400" b="1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endParaRPr lang="zh-CN" altLang="en-US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165" y="4048320"/>
            <a:ext cx="2425706" cy="242570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1D275F6-64DE-B8F4-4BC4-44529C8FA23A}"/>
              </a:ext>
            </a:extLst>
          </p:cNvPr>
          <p:cNvSpPr txBox="1"/>
          <p:nvPr/>
        </p:nvSpPr>
        <p:spPr>
          <a:xfrm>
            <a:off x="3449391" y="2491466"/>
            <a:ext cx="66661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  <a:alpha val="7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所谓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  <a:alpha val="7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“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  <a:alpha val="7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养成教育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  <a:alpha val="7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”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  <a:alpha val="7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R" panose="00020600040101010101" pitchFamily="18" charset="-122"/>
              </a:rPr>
              <a:t>，其核心在于培养孩子良好的行为习惯、学习习惯、品德习惯和生活习惯。这些习惯的养成，绝非一朝一夕之功，更非仅靠学校一己之力所能完成。它就像培育一棵树苗，需要阳光雨露，也需要修枝剪叶。学校努力提供专业的“阳光”与“土壤”，而家庭持续的“灌溉”与“呵护”同样不可或缺。</a:t>
            </a:r>
            <a:endParaRPr lang="zh-CN" altLang="en-US" sz="1600" dirty="0">
              <a:solidFill>
                <a:schemeClr val="tx1">
                  <a:lumMod val="50000"/>
                  <a:lumOff val="50000"/>
                  <a:alpha val="7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02FB64D-F114-6ABE-53F1-D77C1ADCD359}"/>
              </a:ext>
            </a:extLst>
          </p:cNvPr>
          <p:cNvSpPr txBox="1"/>
          <p:nvPr/>
        </p:nvSpPr>
        <p:spPr>
          <a:xfrm>
            <a:off x="3232909" y="1421870"/>
            <a:ext cx="6666154" cy="506599"/>
          </a:xfrm>
          <a:prstGeom prst="rect">
            <a:avLst/>
          </a:prstGeom>
          <a:noFill/>
          <a:effectLst/>
        </p:spPr>
        <p:txBody>
          <a:bodyPr wrap="square" lIns="74981" tIns="37490" rIns="74981" bIns="37490" rtlCol="0">
            <a:spAutoFit/>
          </a:bodyPr>
          <a:lstStyle/>
          <a:p>
            <a:r>
              <a:rPr lang="zh-CN" altLang="en-US" sz="2800" b="1" dirty="0">
                <a:latin typeface="潮抖炸屏奥运精神拼搏-闪 爆" panose="02010604000000000000" pitchFamily="2" charset="-122"/>
                <a:ea typeface="潮抖炸屏奥运精神拼搏-闪 爆" panose="02010604000000000000" pitchFamily="2" charset="-122"/>
              </a:rPr>
              <a:t>家校携手，共筑孩子养成教育的坚实基石</a:t>
            </a:r>
            <a:endParaRPr lang="zh-CN" altLang="en-US" sz="2800" spc="-300" dirty="0">
              <a:solidFill>
                <a:schemeClr val="tx1">
                  <a:lumMod val="75000"/>
                  <a:lumOff val="25000"/>
                </a:schemeClr>
              </a:solidFill>
              <a:latin typeface="潮抖炸屏奥运精神拼搏-闪 爆" panose="02010604000000000000" pitchFamily="2" charset="-122"/>
              <a:ea typeface="潮抖炸屏奥运精神拼搏-闪 爆" panose="02010604000000000000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465930" y="1739345"/>
            <a:ext cx="1260140" cy="1260140"/>
            <a:chOff x="5465930" y="1244581"/>
            <a:chExt cx="1260140" cy="1260140"/>
          </a:xfrm>
        </p:grpSpPr>
        <p:sp>
          <p:nvSpPr>
            <p:cNvPr id="2" name="椭圆 1"/>
            <p:cNvSpPr/>
            <p:nvPr/>
          </p:nvSpPr>
          <p:spPr>
            <a:xfrm>
              <a:off x="5465930" y="1244581"/>
              <a:ext cx="1260140" cy="1260140"/>
            </a:xfrm>
            <a:prstGeom prst="ellipse">
              <a:avLst/>
            </a:prstGeom>
            <a:solidFill>
              <a:srgbClr val="14C6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55940" y="1425550"/>
              <a:ext cx="10801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  <a:sym typeface="字体管家糖果" panose="00020600040101010101" pitchFamily="18" charset="-122"/>
                </a:rPr>
                <a:t>01</a:t>
              </a:r>
              <a:endParaRPr lang="zh-CN" altLang="en-US" sz="5400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sym typeface="字体管家糖果" panose="00020600040101010101" pitchFamily="18" charset="-122"/>
              </a:endParaRPr>
            </a:p>
          </p:txBody>
        </p:sp>
      </p:grpSp>
      <p:sp>
        <p:nvSpPr>
          <p:cNvPr id="6" name="标题 1"/>
          <p:cNvSpPr txBox="1"/>
          <p:nvPr/>
        </p:nvSpPr>
        <p:spPr>
          <a:xfrm>
            <a:off x="1994337" y="3447932"/>
            <a:ext cx="8631622" cy="924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spc="600" dirty="0">
                <a:solidFill>
                  <a:srgbClr val="14C6AE"/>
                </a:solidFill>
                <a:latin typeface="潮抖炸屏奥运精神拼搏-闪 爆" panose="02010604000000000000" pitchFamily="2" charset="-122"/>
                <a:ea typeface="潮抖炸屏奥运精神拼搏-闪 爆" panose="02010604000000000000" pitchFamily="2" charset="-122"/>
                <a:cs typeface="阿里巴巴普惠体" panose="00020600040101010101" pitchFamily="18" charset="-122"/>
              </a:rPr>
              <a:t>家校协作的基础在于“理念共识”</a:t>
            </a:r>
            <a:endParaRPr lang="zh-CN" altLang="en-US" sz="3200" spc="600" dirty="0">
              <a:solidFill>
                <a:srgbClr val="14C6AE"/>
              </a:solidFill>
              <a:latin typeface="潮抖炸屏奥运精神拼搏-闪 爆" panose="02010604000000000000" pitchFamily="2" charset="-122"/>
              <a:ea typeface="潮抖炸屏奥运精神拼搏-闪 爆" panose="02010604000000000000" pitchFamily="2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58790" y="4355812"/>
            <a:ext cx="6474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Jiaxiao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xiezuo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de 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jichu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zaiyu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”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Liniangongshi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3491345" y="6044540"/>
            <a:ext cx="1401289" cy="813460"/>
          </a:xfrm>
          <a:custGeom>
            <a:avLst/>
            <a:gdLst>
              <a:gd name="connsiteX0" fmla="*/ 0 w 1401289"/>
              <a:gd name="connsiteY0" fmla="*/ 0 h 813460"/>
              <a:gd name="connsiteX1" fmla="*/ 306862 w 1401289"/>
              <a:gd name="connsiteY1" fmla="*/ 235857 h 813460"/>
              <a:gd name="connsiteX2" fmla="*/ 483788 w 1401289"/>
              <a:gd name="connsiteY2" fmla="*/ 490715 h 813460"/>
              <a:gd name="connsiteX3" fmla="*/ 535743 w 1401289"/>
              <a:gd name="connsiteY3" fmla="*/ 809172 h 813460"/>
              <a:gd name="connsiteX4" fmla="*/ 1061605 w 1401289"/>
              <a:gd name="connsiteY4" fmla="*/ 813460 h 813460"/>
              <a:gd name="connsiteX5" fmla="*/ 1401289 w 1401289"/>
              <a:gd name="connsiteY5" fmla="*/ 771896 h 813460"/>
              <a:gd name="connsiteX6" fmla="*/ 1104406 w 1401289"/>
              <a:gd name="connsiteY6" fmla="*/ 380011 h 813460"/>
              <a:gd name="connsiteX7" fmla="*/ 902525 w 1401289"/>
              <a:gd name="connsiteY7" fmla="*/ 201881 h 813460"/>
              <a:gd name="connsiteX8" fmla="*/ 617517 w 1401289"/>
              <a:gd name="connsiteY8" fmla="*/ 47502 h 813460"/>
              <a:gd name="connsiteX9" fmla="*/ 261258 w 1401289"/>
              <a:gd name="connsiteY9" fmla="*/ 47502 h 813460"/>
              <a:gd name="connsiteX10" fmla="*/ 0 w 1401289"/>
              <a:gd name="connsiteY10" fmla="*/ 0 h 8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1289" h="813460">
                <a:moveTo>
                  <a:pt x="0" y="0"/>
                </a:moveTo>
                <a:cubicBezTo>
                  <a:pt x="15009" y="33509"/>
                  <a:pt x="226231" y="154071"/>
                  <a:pt x="306862" y="235857"/>
                </a:cubicBezTo>
                <a:cubicBezTo>
                  <a:pt x="387493" y="317643"/>
                  <a:pt x="422570" y="401513"/>
                  <a:pt x="483788" y="490715"/>
                </a:cubicBezTo>
                <a:cubicBezTo>
                  <a:pt x="541746" y="613801"/>
                  <a:pt x="523505" y="726726"/>
                  <a:pt x="535743" y="809172"/>
                </a:cubicBezTo>
                <a:lnTo>
                  <a:pt x="1061605" y="813460"/>
                </a:lnTo>
                <a:cubicBezTo>
                  <a:pt x="1498683" y="795372"/>
                  <a:pt x="1256311" y="789984"/>
                  <a:pt x="1401289" y="771896"/>
                </a:cubicBezTo>
                <a:lnTo>
                  <a:pt x="1104406" y="380011"/>
                </a:lnTo>
                <a:lnTo>
                  <a:pt x="902525" y="201881"/>
                </a:lnTo>
                <a:lnTo>
                  <a:pt x="617517" y="47502"/>
                </a:lnTo>
                <a:lnTo>
                  <a:pt x="261258" y="475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8D336-CEDC-A04C-BE2C-80574379A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387AFCD-08D0-A524-F222-34EA570F6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BE1F1F3-6A20-2E25-2228-FAF57CAD2439}"/>
              </a:ext>
            </a:extLst>
          </p:cNvPr>
          <p:cNvGrpSpPr/>
          <p:nvPr/>
        </p:nvGrpSpPr>
        <p:grpSpPr>
          <a:xfrm>
            <a:off x="5465930" y="1739345"/>
            <a:ext cx="1260140" cy="1260140"/>
            <a:chOff x="5465930" y="1244581"/>
            <a:chExt cx="1260140" cy="1260140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AE4D8FFF-B028-1DD9-9072-C5C887B6A120}"/>
                </a:ext>
              </a:extLst>
            </p:cNvPr>
            <p:cNvSpPr/>
            <p:nvPr/>
          </p:nvSpPr>
          <p:spPr>
            <a:xfrm>
              <a:off x="5465930" y="1244581"/>
              <a:ext cx="1260140" cy="1260140"/>
            </a:xfrm>
            <a:prstGeom prst="ellipse">
              <a:avLst/>
            </a:prstGeom>
            <a:solidFill>
              <a:srgbClr val="14C6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FC0D542-5069-9141-2DB9-6FDE834FC1C2}"/>
                </a:ext>
              </a:extLst>
            </p:cNvPr>
            <p:cNvSpPr txBox="1"/>
            <p:nvPr/>
          </p:nvSpPr>
          <p:spPr>
            <a:xfrm>
              <a:off x="5555940" y="1425550"/>
              <a:ext cx="10801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  <a:sym typeface="字体管家糖果" panose="00020600040101010101" pitchFamily="18" charset="-122"/>
                </a:rPr>
                <a:t>02</a:t>
              </a:r>
              <a:endParaRPr lang="zh-CN" altLang="en-US" sz="5400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sym typeface="字体管家糖果" panose="00020600040101010101" pitchFamily="18" charset="-122"/>
              </a:endParaRPr>
            </a:p>
          </p:txBody>
        </p:sp>
      </p:grpSp>
      <p:sp>
        <p:nvSpPr>
          <p:cNvPr id="6" name="标题 1">
            <a:extLst>
              <a:ext uri="{FF2B5EF4-FFF2-40B4-BE49-F238E27FC236}">
                <a16:creationId xmlns:a16="http://schemas.microsoft.com/office/drawing/2014/main" id="{B35DF32D-D672-26C2-6ECB-6AA60F745603}"/>
              </a:ext>
            </a:extLst>
          </p:cNvPr>
          <p:cNvSpPr txBox="1"/>
          <p:nvPr/>
        </p:nvSpPr>
        <p:spPr>
          <a:xfrm>
            <a:off x="1994337" y="3447932"/>
            <a:ext cx="8631622" cy="924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spc="600" dirty="0">
                <a:solidFill>
                  <a:srgbClr val="14C6AE"/>
                </a:solidFill>
                <a:latin typeface="潮抖炸屏奥运精神拼搏-闪 爆" panose="02010604000000000000" pitchFamily="2" charset="-122"/>
                <a:ea typeface="潮抖炸屏奥运精神拼搏-闪 爆" panose="02010604000000000000" pitchFamily="2" charset="-122"/>
                <a:cs typeface="阿里巴巴普惠体" panose="00020600040101010101" pitchFamily="18" charset="-122"/>
              </a:rPr>
              <a:t>家校协作的关键在于“沟通顺畅”</a:t>
            </a:r>
            <a:endParaRPr lang="zh-CN" altLang="en-US" sz="3200" spc="600" dirty="0">
              <a:solidFill>
                <a:srgbClr val="14C6AE"/>
              </a:solidFill>
              <a:latin typeface="潮抖炸屏奥运精神拼搏-闪 爆" panose="02010604000000000000" pitchFamily="2" charset="-122"/>
              <a:ea typeface="潮抖炸屏奥运精神拼搏-闪 爆" panose="02010604000000000000" pitchFamily="2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E3E1F2-7FF0-4D93-B5B3-DD04E1ED1B0D}"/>
              </a:ext>
            </a:extLst>
          </p:cNvPr>
          <p:cNvSpPr txBox="1"/>
          <p:nvPr/>
        </p:nvSpPr>
        <p:spPr>
          <a:xfrm>
            <a:off x="2858790" y="4355812"/>
            <a:ext cx="6474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Jiaxiao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xiezuo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de 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guanjian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zaiyu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”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Goutongshunchang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BEAF287F-0698-4AAD-B5BD-74241E80F2A0}"/>
              </a:ext>
            </a:extLst>
          </p:cNvPr>
          <p:cNvSpPr/>
          <p:nvPr/>
        </p:nvSpPr>
        <p:spPr>
          <a:xfrm>
            <a:off x="3491345" y="6044540"/>
            <a:ext cx="1401289" cy="813460"/>
          </a:xfrm>
          <a:custGeom>
            <a:avLst/>
            <a:gdLst>
              <a:gd name="connsiteX0" fmla="*/ 0 w 1401289"/>
              <a:gd name="connsiteY0" fmla="*/ 0 h 813460"/>
              <a:gd name="connsiteX1" fmla="*/ 306862 w 1401289"/>
              <a:gd name="connsiteY1" fmla="*/ 235857 h 813460"/>
              <a:gd name="connsiteX2" fmla="*/ 483788 w 1401289"/>
              <a:gd name="connsiteY2" fmla="*/ 490715 h 813460"/>
              <a:gd name="connsiteX3" fmla="*/ 535743 w 1401289"/>
              <a:gd name="connsiteY3" fmla="*/ 809172 h 813460"/>
              <a:gd name="connsiteX4" fmla="*/ 1061605 w 1401289"/>
              <a:gd name="connsiteY4" fmla="*/ 813460 h 813460"/>
              <a:gd name="connsiteX5" fmla="*/ 1401289 w 1401289"/>
              <a:gd name="connsiteY5" fmla="*/ 771896 h 813460"/>
              <a:gd name="connsiteX6" fmla="*/ 1104406 w 1401289"/>
              <a:gd name="connsiteY6" fmla="*/ 380011 h 813460"/>
              <a:gd name="connsiteX7" fmla="*/ 902525 w 1401289"/>
              <a:gd name="connsiteY7" fmla="*/ 201881 h 813460"/>
              <a:gd name="connsiteX8" fmla="*/ 617517 w 1401289"/>
              <a:gd name="connsiteY8" fmla="*/ 47502 h 813460"/>
              <a:gd name="connsiteX9" fmla="*/ 261258 w 1401289"/>
              <a:gd name="connsiteY9" fmla="*/ 47502 h 813460"/>
              <a:gd name="connsiteX10" fmla="*/ 0 w 1401289"/>
              <a:gd name="connsiteY10" fmla="*/ 0 h 8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1289" h="813460">
                <a:moveTo>
                  <a:pt x="0" y="0"/>
                </a:moveTo>
                <a:cubicBezTo>
                  <a:pt x="15009" y="33509"/>
                  <a:pt x="226231" y="154071"/>
                  <a:pt x="306862" y="235857"/>
                </a:cubicBezTo>
                <a:cubicBezTo>
                  <a:pt x="387493" y="317643"/>
                  <a:pt x="422570" y="401513"/>
                  <a:pt x="483788" y="490715"/>
                </a:cubicBezTo>
                <a:cubicBezTo>
                  <a:pt x="541746" y="613801"/>
                  <a:pt x="523505" y="726726"/>
                  <a:pt x="535743" y="809172"/>
                </a:cubicBezTo>
                <a:lnTo>
                  <a:pt x="1061605" y="813460"/>
                </a:lnTo>
                <a:cubicBezTo>
                  <a:pt x="1498683" y="795372"/>
                  <a:pt x="1256311" y="789984"/>
                  <a:pt x="1401289" y="771896"/>
                </a:cubicBezTo>
                <a:lnTo>
                  <a:pt x="1104406" y="380011"/>
                </a:lnTo>
                <a:lnTo>
                  <a:pt x="902525" y="201881"/>
                </a:lnTo>
                <a:lnTo>
                  <a:pt x="617517" y="47502"/>
                </a:lnTo>
                <a:lnTo>
                  <a:pt x="261258" y="475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6193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734F6-414F-B4CC-3D68-A3F5E546A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C040C07-5B7F-8F8D-227C-538162CB2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28E115FA-F217-9D51-486C-FDE17CCA8656}"/>
              </a:ext>
            </a:extLst>
          </p:cNvPr>
          <p:cNvGrpSpPr/>
          <p:nvPr/>
        </p:nvGrpSpPr>
        <p:grpSpPr>
          <a:xfrm>
            <a:off x="5465930" y="1739345"/>
            <a:ext cx="1260140" cy="1260140"/>
            <a:chOff x="5465930" y="1244581"/>
            <a:chExt cx="1260140" cy="1260140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5002176D-BB7B-CD55-EB8B-F1EE18E8290B}"/>
                </a:ext>
              </a:extLst>
            </p:cNvPr>
            <p:cNvSpPr/>
            <p:nvPr/>
          </p:nvSpPr>
          <p:spPr>
            <a:xfrm>
              <a:off x="5465930" y="1244581"/>
              <a:ext cx="1260140" cy="1260140"/>
            </a:xfrm>
            <a:prstGeom prst="ellipse">
              <a:avLst/>
            </a:prstGeom>
            <a:solidFill>
              <a:srgbClr val="14C6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A9EA0A5-9ED5-C386-6476-11C24B494772}"/>
                </a:ext>
              </a:extLst>
            </p:cNvPr>
            <p:cNvSpPr txBox="1"/>
            <p:nvPr/>
          </p:nvSpPr>
          <p:spPr>
            <a:xfrm>
              <a:off x="5555940" y="1425550"/>
              <a:ext cx="10801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印品粗朗体" panose="02000000000000000000" pitchFamily="2" charset="-122"/>
                  <a:ea typeface="印品粗朗体" panose="02000000000000000000" pitchFamily="2" charset="-122"/>
                  <a:sym typeface="字体管家糖果" panose="00020600040101010101" pitchFamily="18" charset="-122"/>
                </a:rPr>
                <a:t>03</a:t>
              </a:r>
              <a:endParaRPr lang="zh-CN" altLang="en-US" sz="5400" dirty="0">
                <a:solidFill>
                  <a:schemeClr val="bg1"/>
                </a:solidFill>
                <a:latin typeface="印品粗朗体" panose="02000000000000000000" pitchFamily="2" charset="-122"/>
                <a:ea typeface="印品粗朗体" panose="02000000000000000000" pitchFamily="2" charset="-122"/>
                <a:sym typeface="字体管家糖果" panose="00020600040101010101" pitchFamily="18" charset="-122"/>
              </a:endParaRPr>
            </a:p>
          </p:txBody>
        </p:sp>
      </p:grpSp>
      <p:sp>
        <p:nvSpPr>
          <p:cNvPr id="6" name="标题 1">
            <a:extLst>
              <a:ext uri="{FF2B5EF4-FFF2-40B4-BE49-F238E27FC236}">
                <a16:creationId xmlns:a16="http://schemas.microsoft.com/office/drawing/2014/main" id="{40C241FF-CB84-8850-FFBC-53A467644AEA}"/>
              </a:ext>
            </a:extLst>
          </p:cNvPr>
          <p:cNvSpPr txBox="1"/>
          <p:nvPr/>
        </p:nvSpPr>
        <p:spPr>
          <a:xfrm>
            <a:off x="1994337" y="3447932"/>
            <a:ext cx="8631622" cy="924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spc="600" dirty="0">
                <a:solidFill>
                  <a:srgbClr val="14C6AE"/>
                </a:solidFill>
                <a:latin typeface="潮抖炸屏奥运精神拼搏-闪 爆" panose="02010604000000000000" pitchFamily="2" charset="-122"/>
                <a:ea typeface="潮抖炸屏奥运精神拼搏-闪 爆" panose="02010604000000000000" pitchFamily="2" charset="-122"/>
                <a:cs typeface="阿里巴巴普惠体" panose="00020600040101010101" pitchFamily="18" charset="-122"/>
              </a:rPr>
              <a:t>家校协作的活力在于“行动同步”</a:t>
            </a:r>
            <a:endParaRPr lang="zh-CN" altLang="en-US" sz="3200" spc="600" dirty="0">
              <a:solidFill>
                <a:srgbClr val="14C6AE"/>
              </a:solidFill>
              <a:latin typeface="潮抖炸屏奥运精神拼搏-闪 爆" panose="02010604000000000000" pitchFamily="2" charset="-122"/>
              <a:ea typeface="潮抖炸屏奥运精神拼搏-闪 爆" panose="02010604000000000000" pitchFamily="2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42C9D72-D571-E229-E89D-75D47ACDE747}"/>
              </a:ext>
            </a:extLst>
          </p:cNvPr>
          <p:cNvSpPr txBox="1"/>
          <p:nvPr/>
        </p:nvSpPr>
        <p:spPr>
          <a:xfrm>
            <a:off x="2858790" y="4355812"/>
            <a:ext cx="6474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Jiaxiao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xiezuo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de 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huoli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zaiyu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”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Xingdongtongbu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1FA4D969-DAD8-9500-CAEE-DCF556FB13D1}"/>
              </a:ext>
            </a:extLst>
          </p:cNvPr>
          <p:cNvSpPr/>
          <p:nvPr/>
        </p:nvSpPr>
        <p:spPr>
          <a:xfrm>
            <a:off x="3491345" y="6044540"/>
            <a:ext cx="1401289" cy="813460"/>
          </a:xfrm>
          <a:custGeom>
            <a:avLst/>
            <a:gdLst>
              <a:gd name="connsiteX0" fmla="*/ 0 w 1401289"/>
              <a:gd name="connsiteY0" fmla="*/ 0 h 813460"/>
              <a:gd name="connsiteX1" fmla="*/ 306862 w 1401289"/>
              <a:gd name="connsiteY1" fmla="*/ 235857 h 813460"/>
              <a:gd name="connsiteX2" fmla="*/ 483788 w 1401289"/>
              <a:gd name="connsiteY2" fmla="*/ 490715 h 813460"/>
              <a:gd name="connsiteX3" fmla="*/ 535743 w 1401289"/>
              <a:gd name="connsiteY3" fmla="*/ 809172 h 813460"/>
              <a:gd name="connsiteX4" fmla="*/ 1061605 w 1401289"/>
              <a:gd name="connsiteY4" fmla="*/ 813460 h 813460"/>
              <a:gd name="connsiteX5" fmla="*/ 1401289 w 1401289"/>
              <a:gd name="connsiteY5" fmla="*/ 771896 h 813460"/>
              <a:gd name="connsiteX6" fmla="*/ 1104406 w 1401289"/>
              <a:gd name="connsiteY6" fmla="*/ 380011 h 813460"/>
              <a:gd name="connsiteX7" fmla="*/ 902525 w 1401289"/>
              <a:gd name="connsiteY7" fmla="*/ 201881 h 813460"/>
              <a:gd name="connsiteX8" fmla="*/ 617517 w 1401289"/>
              <a:gd name="connsiteY8" fmla="*/ 47502 h 813460"/>
              <a:gd name="connsiteX9" fmla="*/ 261258 w 1401289"/>
              <a:gd name="connsiteY9" fmla="*/ 47502 h 813460"/>
              <a:gd name="connsiteX10" fmla="*/ 0 w 1401289"/>
              <a:gd name="connsiteY10" fmla="*/ 0 h 8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1289" h="813460">
                <a:moveTo>
                  <a:pt x="0" y="0"/>
                </a:moveTo>
                <a:cubicBezTo>
                  <a:pt x="15009" y="33509"/>
                  <a:pt x="226231" y="154071"/>
                  <a:pt x="306862" y="235857"/>
                </a:cubicBezTo>
                <a:cubicBezTo>
                  <a:pt x="387493" y="317643"/>
                  <a:pt x="422570" y="401513"/>
                  <a:pt x="483788" y="490715"/>
                </a:cubicBezTo>
                <a:cubicBezTo>
                  <a:pt x="541746" y="613801"/>
                  <a:pt x="523505" y="726726"/>
                  <a:pt x="535743" y="809172"/>
                </a:cubicBezTo>
                <a:lnTo>
                  <a:pt x="1061605" y="813460"/>
                </a:lnTo>
                <a:cubicBezTo>
                  <a:pt x="1498683" y="795372"/>
                  <a:pt x="1256311" y="789984"/>
                  <a:pt x="1401289" y="771896"/>
                </a:cubicBezTo>
                <a:lnTo>
                  <a:pt x="1104406" y="380011"/>
                </a:lnTo>
                <a:lnTo>
                  <a:pt x="902525" y="201881"/>
                </a:lnTo>
                <a:lnTo>
                  <a:pt x="617517" y="47502"/>
                </a:lnTo>
                <a:lnTo>
                  <a:pt x="261258" y="4750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98763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261B3-B5B9-0FE0-EBCA-B0CA2DD5D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CBADBD-778A-7DF2-BA82-EACC5C2986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74C0A31-5CBC-406A-311F-8722CED984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73103"/>
            <a:ext cx="12192000" cy="30848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4EA3C51-2E90-6A99-2289-59971BA817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947252"/>
            <a:ext cx="3118585" cy="1910746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6ADC3A85-817D-8359-C0EC-55E943DBCAF1}"/>
              </a:ext>
            </a:extLst>
          </p:cNvPr>
          <p:cNvGrpSpPr/>
          <p:nvPr/>
        </p:nvGrpSpPr>
        <p:grpSpPr>
          <a:xfrm>
            <a:off x="1194663" y="1482210"/>
            <a:ext cx="6438821" cy="3893581"/>
            <a:chOff x="953319" y="1277636"/>
            <a:chExt cx="6438821" cy="3893581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9D7F278-538A-A9F4-4AEC-8F9AB6B3B9C5}"/>
                </a:ext>
              </a:extLst>
            </p:cNvPr>
            <p:cNvGrpSpPr/>
            <p:nvPr/>
          </p:nvGrpSpPr>
          <p:grpSpPr>
            <a:xfrm>
              <a:off x="953319" y="1277636"/>
              <a:ext cx="6438821" cy="3893581"/>
              <a:chOff x="391620" y="1455310"/>
              <a:chExt cx="6438821" cy="3893581"/>
            </a:xfrm>
          </p:grpSpPr>
          <p:sp>
            <p:nvSpPr>
              <p:cNvPr id="11" name="对话气泡: 圆角矩形 10">
                <a:extLst>
                  <a:ext uri="{FF2B5EF4-FFF2-40B4-BE49-F238E27FC236}">
                    <a16:creationId xmlns:a16="http://schemas.microsoft.com/office/drawing/2014/main" id="{1B814C9D-63CA-28D4-B3B8-DBD5F64BDE84}"/>
                  </a:ext>
                </a:extLst>
              </p:cNvPr>
              <p:cNvSpPr/>
              <p:nvPr/>
            </p:nvSpPr>
            <p:spPr>
              <a:xfrm>
                <a:off x="391620" y="1578151"/>
                <a:ext cx="6343142" cy="3770740"/>
              </a:xfrm>
              <a:custGeom>
                <a:avLst/>
                <a:gdLst>
                  <a:gd name="connsiteX0" fmla="*/ 0 w 5613400"/>
                  <a:gd name="connsiteY0" fmla="*/ 446826 h 2680901"/>
                  <a:gd name="connsiteX1" fmla="*/ 446826 w 5613400"/>
                  <a:gd name="connsiteY1" fmla="*/ 0 h 2680901"/>
                  <a:gd name="connsiteX2" fmla="*/ 3274483 w 5613400"/>
                  <a:gd name="connsiteY2" fmla="*/ 0 h 2680901"/>
                  <a:gd name="connsiteX3" fmla="*/ 3274483 w 5613400"/>
                  <a:gd name="connsiteY3" fmla="*/ 0 h 2680901"/>
                  <a:gd name="connsiteX4" fmla="*/ 4677833 w 5613400"/>
                  <a:gd name="connsiteY4" fmla="*/ 0 h 2680901"/>
                  <a:gd name="connsiteX5" fmla="*/ 5166574 w 5613400"/>
                  <a:gd name="connsiteY5" fmla="*/ 0 h 2680901"/>
                  <a:gd name="connsiteX6" fmla="*/ 5613400 w 5613400"/>
                  <a:gd name="connsiteY6" fmla="*/ 446826 h 2680901"/>
                  <a:gd name="connsiteX7" fmla="*/ 5613400 w 5613400"/>
                  <a:gd name="connsiteY7" fmla="*/ 1563859 h 2680901"/>
                  <a:gd name="connsiteX8" fmla="*/ 5613400 w 5613400"/>
                  <a:gd name="connsiteY8" fmla="*/ 1563859 h 2680901"/>
                  <a:gd name="connsiteX9" fmla="*/ 5613400 w 5613400"/>
                  <a:gd name="connsiteY9" fmla="*/ 2234084 h 2680901"/>
                  <a:gd name="connsiteX10" fmla="*/ 5613400 w 5613400"/>
                  <a:gd name="connsiteY10" fmla="*/ 2234075 h 2680901"/>
                  <a:gd name="connsiteX11" fmla="*/ 5166574 w 5613400"/>
                  <a:gd name="connsiteY11" fmla="*/ 2680901 h 2680901"/>
                  <a:gd name="connsiteX12" fmla="*/ 4677833 w 5613400"/>
                  <a:gd name="connsiteY12" fmla="*/ 2680901 h 2680901"/>
                  <a:gd name="connsiteX13" fmla="*/ 5260991 w 5613400"/>
                  <a:gd name="connsiteY13" fmla="*/ 3430883 h 2680901"/>
                  <a:gd name="connsiteX14" fmla="*/ 3274483 w 5613400"/>
                  <a:gd name="connsiteY14" fmla="*/ 2680901 h 2680901"/>
                  <a:gd name="connsiteX15" fmla="*/ 446826 w 5613400"/>
                  <a:gd name="connsiteY15" fmla="*/ 2680901 h 2680901"/>
                  <a:gd name="connsiteX16" fmla="*/ 0 w 5613400"/>
                  <a:gd name="connsiteY16" fmla="*/ 2234075 h 2680901"/>
                  <a:gd name="connsiteX17" fmla="*/ 0 w 5613400"/>
                  <a:gd name="connsiteY17" fmla="*/ 2234084 h 2680901"/>
                  <a:gd name="connsiteX18" fmla="*/ 0 w 5613400"/>
                  <a:gd name="connsiteY18" fmla="*/ 1563859 h 2680901"/>
                  <a:gd name="connsiteX19" fmla="*/ 0 w 5613400"/>
                  <a:gd name="connsiteY19" fmla="*/ 1563859 h 2680901"/>
                  <a:gd name="connsiteX20" fmla="*/ 0 w 5613400"/>
                  <a:gd name="connsiteY20" fmla="*/ 446826 h 2680901"/>
                  <a:gd name="connsiteX0-1" fmla="*/ 0 w 5613400"/>
                  <a:gd name="connsiteY0-2" fmla="*/ 446826 h 3336938"/>
                  <a:gd name="connsiteX1-3" fmla="*/ 446826 w 5613400"/>
                  <a:gd name="connsiteY1-4" fmla="*/ 0 h 3336938"/>
                  <a:gd name="connsiteX2-5" fmla="*/ 3274483 w 5613400"/>
                  <a:gd name="connsiteY2-6" fmla="*/ 0 h 3336938"/>
                  <a:gd name="connsiteX3-7" fmla="*/ 3274483 w 5613400"/>
                  <a:gd name="connsiteY3-8" fmla="*/ 0 h 3336938"/>
                  <a:gd name="connsiteX4-9" fmla="*/ 4677833 w 5613400"/>
                  <a:gd name="connsiteY4-10" fmla="*/ 0 h 3336938"/>
                  <a:gd name="connsiteX5-11" fmla="*/ 5166574 w 5613400"/>
                  <a:gd name="connsiteY5-12" fmla="*/ 0 h 3336938"/>
                  <a:gd name="connsiteX6-13" fmla="*/ 5613400 w 5613400"/>
                  <a:gd name="connsiteY6-14" fmla="*/ 446826 h 3336938"/>
                  <a:gd name="connsiteX7-15" fmla="*/ 5613400 w 5613400"/>
                  <a:gd name="connsiteY7-16" fmla="*/ 1563859 h 3336938"/>
                  <a:gd name="connsiteX8-17" fmla="*/ 5613400 w 5613400"/>
                  <a:gd name="connsiteY8-18" fmla="*/ 1563859 h 3336938"/>
                  <a:gd name="connsiteX9-19" fmla="*/ 5613400 w 5613400"/>
                  <a:gd name="connsiteY9-20" fmla="*/ 2234084 h 3336938"/>
                  <a:gd name="connsiteX10-21" fmla="*/ 5613400 w 5613400"/>
                  <a:gd name="connsiteY10-22" fmla="*/ 2234075 h 3336938"/>
                  <a:gd name="connsiteX11-23" fmla="*/ 5166574 w 5613400"/>
                  <a:gd name="connsiteY11-24" fmla="*/ 2680901 h 3336938"/>
                  <a:gd name="connsiteX12-25" fmla="*/ 4677833 w 5613400"/>
                  <a:gd name="connsiteY12-26" fmla="*/ 2680901 h 3336938"/>
                  <a:gd name="connsiteX13-27" fmla="*/ 5361199 w 5613400"/>
                  <a:gd name="connsiteY13-28" fmla="*/ 3336938 h 3336938"/>
                  <a:gd name="connsiteX14-29" fmla="*/ 3274483 w 5613400"/>
                  <a:gd name="connsiteY14-30" fmla="*/ 2680901 h 3336938"/>
                  <a:gd name="connsiteX15-31" fmla="*/ 446826 w 5613400"/>
                  <a:gd name="connsiteY15-32" fmla="*/ 2680901 h 3336938"/>
                  <a:gd name="connsiteX16-33" fmla="*/ 0 w 5613400"/>
                  <a:gd name="connsiteY16-34" fmla="*/ 2234075 h 3336938"/>
                  <a:gd name="connsiteX17-35" fmla="*/ 0 w 5613400"/>
                  <a:gd name="connsiteY17-36" fmla="*/ 2234084 h 3336938"/>
                  <a:gd name="connsiteX18-37" fmla="*/ 0 w 5613400"/>
                  <a:gd name="connsiteY18-38" fmla="*/ 1563859 h 3336938"/>
                  <a:gd name="connsiteX19-39" fmla="*/ 0 w 5613400"/>
                  <a:gd name="connsiteY19-40" fmla="*/ 1563859 h 3336938"/>
                  <a:gd name="connsiteX20-41" fmla="*/ 0 w 5613400"/>
                  <a:gd name="connsiteY20-42" fmla="*/ 446826 h 333693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</a:cxnLst>
                <a:rect l="l" t="t" r="r" b="b"/>
                <a:pathLst>
                  <a:path w="5613400" h="3336938">
                    <a:moveTo>
                      <a:pt x="0" y="446826"/>
                    </a:moveTo>
                    <a:cubicBezTo>
                      <a:pt x="0" y="200051"/>
                      <a:pt x="200051" y="0"/>
                      <a:pt x="446826" y="0"/>
                    </a:cubicBezTo>
                    <a:lnTo>
                      <a:pt x="3274483" y="0"/>
                    </a:lnTo>
                    <a:lnTo>
                      <a:pt x="3274483" y="0"/>
                    </a:lnTo>
                    <a:lnTo>
                      <a:pt x="4677833" y="0"/>
                    </a:lnTo>
                    <a:lnTo>
                      <a:pt x="5166574" y="0"/>
                    </a:lnTo>
                    <a:cubicBezTo>
                      <a:pt x="5413349" y="0"/>
                      <a:pt x="5613400" y="200051"/>
                      <a:pt x="5613400" y="446826"/>
                    </a:cubicBezTo>
                    <a:lnTo>
                      <a:pt x="5613400" y="1563859"/>
                    </a:lnTo>
                    <a:lnTo>
                      <a:pt x="5613400" y="1563859"/>
                    </a:lnTo>
                    <a:lnTo>
                      <a:pt x="5613400" y="2234084"/>
                    </a:lnTo>
                    <a:lnTo>
                      <a:pt x="5613400" y="2234075"/>
                    </a:lnTo>
                    <a:cubicBezTo>
                      <a:pt x="5613400" y="2480850"/>
                      <a:pt x="5413349" y="2680901"/>
                      <a:pt x="5166574" y="2680901"/>
                    </a:cubicBezTo>
                    <a:lnTo>
                      <a:pt x="4677833" y="2680901"/>
                    </a:lnTo>
                    <a:lnTo>
                      <a:pt x="5361199" y="3336938"/>
                    </a:lnTo>
                    <a:lnTo>
                      <a:pt x="3274483" y="2680901"/>
                    </a:lnTo>
                    <a:lnTo>
                      <a:pt x="446826" y="2680901"/>
                    </a:lnTo>
                    <a:cubicBezTo>
                      <a:pt x="200051" y="2680901"/>
                      <a:pt x="0" y="2480850"/>
                      <a:pt x="0" y="2234075"/>
                    </a:cubicBezTo>
                    <a:lnTo>
                      <a:pt x="0" y="2234084"/>
                    </a:lnTo>
                    <a:lnTo>
                      <a:pt x="0" y="1563859"/>
                    </a:lnTo>
                    <a:lnTo>
                      <a:pt x="0" y="1563859"/>
                    </a:lnTo>
                    <a:lnTo>
                      <a:pt x="0" y="446826"/>
                    </a:lnTo>
                    <a:close/>
                  </a:path>
                </a:pathLst>
              </a:custGeom>
              <a:solidFill>
                <a:srgbClr val="7DE3D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327" tIns="51664" rIns="103327" bIns="51664" rtlCol="0" anchor="ctr"/>
              <a:lstStyle/>
              <a:p>
                <a:pPr algn="ctr"/>
                <a:endParaRPr lang="zh-CN" altLang="en-US" sz="2035"/>
              </a:p>
            </p:txBody>
          </p:sp>
          <p:sp>
            <p:nvSpPr>
              <p:cNvPr id="8" name="对话气泡: 圆角矩形 7">
                <a:extLst>
                  <a:ext uri="{FF2B5EF4-FFF2-40B4-BE49-F238E27FC236}">
                    <a16:creationId xmlns:a16="http://schemas.microsoft.com/office/drawing/2014/main" id="{060C2AB4-0F5D-4CD2-AFC5-981A6EFECACA}"/>
                  </a:ext>
                </a:extLst>
              </p:cNvPr>
              <p:cNvSpPr/>
              <p:nvPr/>
            </p:nvSpPr>
            <p:spPr>
              <a:xfrm>
                <a:off x="487299" y="1455310"/>
                <a:ext cx="6343142" cy="3029419"/>
              </a:xfrm>
              <a:prstGeom prst="wedgeRoundRectCallout">
                <a:avLst>
                  <a:gd name="adj1" fmla="val 43722"/>
                  <a:gd name="adj2" fmla="val 77975"/>
                  <a:gd name="adj3" fmla="val 16667"/>
                </a:avLst>
              </a:prstGeom>
              <a:solidFill>
                <a:srgbClr val="29BDA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3327" tIns="51664" rIns="103327" bIns="51664" rtlCol="0" anchor="ctr"/>
              <a:lstStyle/>
              <a:p>
                <a:pPr algn="ctr"/>
                <a:endParaRPr lang="zh-CN" altLang="en-US" sz="2035"/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67B7E5C-F53B-5B10-A6BE-B468794AE0B8}"/>
                </a:ext>
              </a:extLst>
            </p:cNvPr>
            <p:cNvSpPr txBox="1"/>
            <p:nvPr/>
          </p:nvSpPr>
          <p:spPr>
            <a:xfrm>
              <a:off x="1587456" y="2106827"/>
              <a:ext cx="5353153" cy="658335"/>
            </a:xfrm>
            <a:prstGeom prst="rect">
              <a:avLst/>
            </a:prstGeom>
            <a:noFill/>
            <a:effectLst/>
          </p:spPr>
          <p:txBody>
            <a:bodyPr wrap="square" lIns="103327" tIns="51664" rIns="103327" bIns="51664" rtlCol="0">
              <a:spAutoFit/>
            </a:bodyPr>
            <a:lstStyle/>
            <a:p>
              <a:pPr indent="457200"/>
              <a:r>
                <a:rPr lang="zh-CN" altLang="en-US" dirty="0">
                  <a:solidFill>
                    <a:schemeClr val="bg1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rPr>
                <a:t>祝愿孩子们在大公小学这片沃土上，快乐学习，茁壮成长！</a:t>
              </a:r>
              <a:endParaRPr lang="zh-CN" altLang="en-US" sz="2035" dirty="0">
                <a:solidFill>
                  <a:schemeClr val="bg1"/>
                </a:solidFill>
                <a:latin typeface="潮抖炸屏奥运精神拼搏-闪 爆" panose="02010604000000000000" pitchFamily="2" charset="-122"/>
                <a:ea typeface="潮抖炸屏奥运精神拼搏-闪 爆" panose="02010604000000000000" pitchFamily="2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BF0D080-2EC7-39E9-BE48-A6BD357F0274}"/>
                </a:ext>
              </a:extLst>
            </p:cNvPr>
            <p:cNvSpPr txBox="1"/>
            <p:nvPr/>
          </p:nvSpPr>
          <p:spPr>
            <a:xfrm>
              <a:off x="1587456" y="3178799"/>
              <a:ext cx="5353153" cy="381336"/>
            </a:xfrm>
            <a:prstGeom prst="rect">
              <a:avLst/>
            </a:prstGeom>
            <a:noFill/>
            <a:effectLst/>
          </p:spPr>
          <p:txBody>
            <a:bodyPr wrap="square" lIns="103327" tIns="51664" rIns="103327" bIns="51664" rtlCol="0">
              <a:spAutoFit/>
            </a:bodyPr>
            <a:lstStyle/>
            <a:p>
              <a:pPr indent="457200"/>
              <a:r>
                <a:rPr lang="zh-CN" altLang="en-US" dirty="0">
                  <a:solidFill>
                    <a:schemeClr val="bg1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rPr>
                <a:t>祝愿各位家长工作顺利，家庭幸福！谢谢大家</a:t>
              </a:r>
              <a:r>
                <a:rPr lang="en-US" altLang="zh-CN">
                  <a:solidFill>
                    <a:schemeClr val="bg1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rPr>
                <a:t>!</a:t>
              </a:r>
              <a:endParaRPr lang="zh-CN" altLang="en-US" sz="2035" dirty="0">
                <a:solidFill>
                  <a:schemeClr val="bg1"/>
                </a:solidFill>
                <a:latin typeface="潮抖炸屏奥运精神拼搏-闪 爆" panose="02010604000000000000" pitchFamily="2" charset="-122"/>
                <a:ea typeface="潮抖炸屏奥运精神拼搏-闪 爆" panose="02010604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0E769776-10DC-5F38-B3E6-5B62FD2CDC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3234" y="0"/>
            <a:ext cx="3028767" cy="2927712"/>
          </a:xfrm>
          <a:custGeom>
            <a:avLst/>
            <a:gdLst>
              <a:gd name="connsiteX0" fmla="*/ 0 w 3028767"/>
              <a:gd name="connsiteY0" fmla="*/ 0 h 2927712"/>
              <a:gd name="connsiteX1" fmla="*/ 3028767 w 3028767"/>
              <a:gd name="connsiteY1" fmla="*/ 0 h 2927712"/>
              <a:gd name="connsiteX2" fmla="*/ 3028767 w 3028767"/>
              <a:gd name="connsiteY2" fmla="*/ 2927712 h 2927712"/>
              <a:gd name="connsiteX3" fmla="*/ 0 w 3028767"/>
              <a:gd name="connsiteY3" fmla="*/ 2927712 h 292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767" h="2927712">
                <a:moveTo>
                  <a:pt x="0" y="0"/>
                </a:moveTo>
                <a:lnTo>
                  <a:pt x="3028767" y="0"/>
                </a:lnTo>
                <a:lnTo>
                  <a:pt x="3028767" y="2927712"/>
                </a:lnTo>
                <a:lnTo>
                  <a:pt x="0" y="2927712"/>
                </a:lnTo>
                <a:close/>
              </a:path>
            </a:pathLst>
          </a:cu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751E431-EBB0-777D-75E2-12E2B1CEE3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72893" y="3108218"/>
            <a:ext cx="6881322" cy="3858492"/>
          </a:xfrm>
          <a:prstGeom prst="rect">
            <a:avLst/>
          </a:prstGeom>
        </p:spPr>
      </p:pic>
      <p:pic>
        <p:nvPicPr>
          <p:cNvPr id="22" name="图形 21">
            <a:extLst>
              <a:ext uri="{FF2B5EF4-FFF2-40B4-BE49-F238E27FC236}">
                <a16:creationId xmlns:a16="http://schemas.microsoft.com/office/drawing/2014/main" id="{BA6A46E6-2C47-410D-B26C-01A4B50AA6F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872601" flipH="1">
            <a:off x="8005618" y="1097355"/>
            <a:ext cx="1214728" cy="184765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E7C817A-31FC-18DB-0947-16332A689BC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237280">
            <a:off x="158893" y="736972"/>
            <a:ext cx="3543149" cy="1802139"/>
          </a:xfrm>
          <a:custGeom>
            <a:avLst/>
            <a:gdLst>
              <a:gd name="connsiteX0" fmla="*/ 5786721 w 6096012"/>
              <a:gd name="connsiteY0" fmla="*/ 0 h 3100592"/>
              <a:gd name="connsiteX1" fmla="*/ 6096012 w 6096012"/>
              <a:gd name="connsiteY1" fmla="*/ 0 h 3100592"/>
              <a:gd name="connsiteX2" fmla="*/ 6096012 w 6096012"/>
              <a:gd name="connsiteY2" fmla="*/ 685456 h 3100592"/>
              <a:gd name="connsiteX3" fmla="*/ 0 w 6096012"/>
              <a:gd name="connsiteY3" fmla="*/ 0 h 3100592"/>
              <a:gd name="connsiteX4" fmla="*/ 4916325 w 6096012"/>
              <a:gd name="connsiteY4" fmla="*/ 0 h 3100592"/>
              <a:gd name="connsiteX5" fmla="*/ 4515838 w 6096012"/>
              <a:gd name="connsiteY5" fmla="*/ 755463 h 3100592"/>
              <a:gd name="connsiteX6" fmla="*/ 5054853 w 6096012"/>
              <a:gd name="connsiteY6" fmla="*/ 1438856 h 3100592"/>
              <a:gd name="connsiteX7" fmla="*/ 6096012 w 6096012"/>
              <a:gd name="connsiteY7" fmla="*/ 763510 h 3100592"/>
              <a:gd name="connsiteX8" fmla="*/ 6096012 w 6096012"/>
              <a:gd name="connsiteY8" fmla="*/ 3100592 h 3100592"/>
              <a:gd name="connsiteX9" fmla="*/ 0 w 6096012"/>
              <a:gd name="connsiteY9" fmla="*/ 3100592 h 310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12" h="3100592">
                <a:moveTo>
                  <a:pt x="5786721" y="0"/>
                </a:moveTo>
                <a:lnTo>
                  <a:pt x="6096012" y="0"/>
                </a:lnTo>
                <a:lnTo>
                  <a:pt x="6096012" y="685456"/>
                </a:lnTo>
                <a:close/>
                <a:moveTo>
                  <a:pt x="0" y="0"/>
                </a:moveTo>
                <a:lnTo>
                  <a:pt x="4916325" y="0"/>
                </a:lnTo>
                <a:lnTo>
                  <a:pt x="4515838" y="755463"/>
                </a:lnTo>
                <a:lnTo>
                  <a:pt x="5054853" y="1438856"/>
                </a:lnTo>
                <a:lnTo>
                  <a:pt x="6096012" y="763510"/>
                </a:lnTo>
                <a:lnTo>
                  <a:pt x="6096012" y="3100592"/>
                </a:lnTo>
                <a:lnTo>
                  <a:pt x="0" y="31005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9600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6A8E8-96EF-573E-7B05-C678D6A84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B1EBD454-89DE-8380-A508-E4EB2A4BB8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A14E196-6FBE-72F3-2B1B-19AC3603BC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73102"/>
            <a:ext cx="12192000" cy="308489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913A131-F318-7528-A5C1-5C5983A67A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8020" y="4292867"/>
            <a:ext cx="4563980" cy="2565133"/>
          </a:xfrm>
          <a:custGeom>
            <a:avLst/>
            <a:gdLst>
              <a:gd name="connsiteX0" fmla="*/ 0 w 4563980"/>
              <a:gd name="connsiteY0" fmla="*/ 0 h 2565133"/>
              <a:gd name="connsiteX1" fmla="*/ 4563980 w 4563980"/>
              <a:gd name="connsiteY1" fmla="*/ 0 h 2565133"/>
              <a:gd name="connsiteX2" fmla="*/ 4563980 w 4563980"/>
              <a:gd name="connsiteY2" fmla="*/ 2565133 h 2565133"/>
              <a:gd name="connsiteX3" fmla="*/ 0 w 4563980"/>
              <a:gd name="connsiteY3" fmla="*/ 2565133 h 256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3980" h="2565133">
                <a:moveTo>
                  <a:pt x="0" y="0"/>
                </a:moveTo>
                <a:lnTo>
                  <a:pt x="4563980" y="0"/>
                </a:lnTo>
                <a:lnTo>
                  <a:pt x="4563980" y="2565133"/>
                </a:lnTo>
                <a:lnTo>
                  <a:pt x="0" y="2565133"/>
                </a:lnTo>
                <a:close/>
              </a:path>
            </a:pathLst>
          </a:cu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792CE63-7046-6027-5742-212CC67BE7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261937" cy="2102318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id="{DDFF81E8-6F06-229D-F7FC-E87CD5DBAD78}"/>
              </a:ext>
            </a:extLst>
          </p:cNvPr>
          <p:cNvGrpSpPr/>
          <p:nvPr/>
        </p:nvGrpSpPr>
        <p:grpSpPr>
          <a:xfrm>
            <a:off x="1148028" y="711447"/>
            <a:ext cx="9434362" cy="4847393"/>
            <a:chOff x="1365185" y="777641"/>
            <a:chExt cx="9434362" cy="4847393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B6C08CDE-5DF1-B55A-244C-AAEB6B1F6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V="1">
              <a:off x="1365185" y="777641"/>
              <a:ext cx="9434362" cy="4847393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5DF82DF6-C227-5E17-14D3-569C83424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27978" y="899176"/>
              <a:ext cx="8973184" cy="4498901"/>
            </a:xfrm>
            <a:prstGeom prst="rect">
              <a:avLst/>
            </a:prstGeom>
            <a:effectLst/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34F80EC6-F758-8222-9FE7-6EA7E0FF1F6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947252"/>
            <a:ext cx="3118585" cy="1910746"/>
          </a:xfrm>
          <a:prstGeom prst="rect">
            <a:avLst/>
          </a:prstGeom>
        </p:spPr>
      </p:pic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E08EEDED-70C2-7603-F34F-8B8A570A998F}"/>
              </a:ext>
            </a:extLst>
          </p:cNvPr>
          <p:cNvGrpSpPr/>
          <p:nvPr/>
        </p:nvGrpSpPr>
        <p:grpSpPr>
          <a:xfrm>
            <a:off x="2657886" y="2126094"/>
            <a:ext cx="6876227" cy="1755585"/>
            <a:chOff x="2876803" y="2800328"/>
            <a:chExt cx="6116419" cy="1561597"/>
          </a:xfrm>
        </p:grpSpPr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1D6FC495-EC71-47A5-7734-CA1B207F32F9}"/>
                </a:ext>
              </a:extLst>
            </p:cNvPr>
            <p:cNvGrpSpPr/>
            <p:nvPr/>
          </p:nvGrpSpPr>
          <p:grpSpPr>
            <a:xfrm>
              <a:off x="2940516" y="2878103"/>
              <a:ext cx="6052706" cy="1483822"/>
              <a:chOff x="2876803" y="2800328"/>
              <a:chExt cx="6052706" cy="1483822"/>
            </a:xfrm>
            <a:solidFill>
              <a:srgbClr val="229E92"/>
            </a:solidFill>
          </p:grpSpPr>
          <p:sp>
            <p:nvSpPr>
              <p:cNvPr id="85" name="任意多边形: 形状 84">
                <a:extLst>
                  <a:ext uri="{FF2B5EF4-FFF2-40B4-BE49-F238E27FC236}">
                    <a16:creationId xmlns:a16="http://schemas.microsoft.com/office/drawing/2014/main" id="{52FEA727-AAF9-470A-A136-57851E23D320}"/>
                  </a:ext>
                </a:extLst>
              </p:cNvPr>
              <p:cNvSpPr/>
              <p:nvPr/>
            </p:nvSpPr>
            <p:spPr>
              <a:xfrm>
                <a:off x="5529667" y="2800328"/>
                <a:ext cx="1183619" cy="850661"/>
              </a:xfrm>
              <a:custGeom>
                <a:avLst/>
                <a:gdLst>
                  <a:gd name="connsiteX0" fmla="*/ 495781 w 1183619"/>
                  <a:gd name="connsiteY0" fmla="*/ 2161 h 850661"/>
                  <a:gd name="connsiteX1" fmla="*/ 509350 w 1183619"/>
                  <a:gd name="connsiteY1" fmla="*/ 7154 h 850661"/>
                  <a:gd name="connsiteX2" fmla="*/ 627071 w 1183619"/>
                  <a:gd name="connsiteY2" fmla="*/ 61837 h 850661"/>
                  <a:gd name="connsiteX3" fmla="*/ 723881 w 1183619"/>
                  <a:gd name="connsiteY3" fmla="*/ 109932 h 850661"/>
                  <a:gd name="connsiteX4" fmla="*/ 819082 w 1183619"/>
                  <a:gd name="connsiteY4" fmla="*/ 163946 h 850661"/>
                  <a:gd name="connsiteX5" fmla="*/ 931978 w 1183619"/>
                  <a:gd name="connsiteY5" fmla="*/ 236388 h 850661"/>
                  <a:gd name="connsiteX6" fmla="*/ 964768 w 1183619"/>
                  <a:gd name="connsiteY6" fmla="*/ 286159 h 850661"/>
                  <a:gd name="connsiteX7" fmla="*/ 959605 w 1183619"/>
                  <a:gd name="connsiteY7" fmla="*/ 351954 h 850661"/>
                  <a:gd name="connsiteX8" fmla="*/ 927622 w 1183619"/>
                  <a:gd name="connsiteY8" fmla="*/ 419542 h 850661"/>
                  <a:gd name="connsiteX9" fmla="*/ 879488 w 1183619"/>
                  <a:gd name="connsiteY9" fmla="*/ 476386 h 850661"/>
                  <a:gd name="connsiteX10" fmla="*/ 1058932 w 1183619"/>
                  <a:gd name="connsiteY10" fmla="*/ 537850 h 850661"/>
                  <a:gd name="connsiteX11" fmla="*/ 1172122 w 1183619"/>
                  <a:gd name="connsiteY11" fmla="*/ 595843 h 850661"/>
                  <a:gd name="connsiteX12" fmla="*/ 1183311 w 1183619"/>
                  <a:gd name="connsiteY12" fmla="*/ 641562 h 850661"/>
                  <a:gd name="connsiteX13" fmla="*/ 1172469 w 1183619"/>
                  <a:gd name="connsiteY13" fmla="*/ 714894 h 850661"/>
                  <a:gd name="connsiteX14" fmla="*/ 1151479 w 1183619"/>
                  <a:gd name="connsiteY14" fmla="*/ 785469 h 850661"/>
                  <a:gd name="connsiteX15" fmla="*/ 1134688 w 1183619"/>
                  <a:gd name="connsiteY15" fmla="*/ 827218 h 850661"/>
                  <a:gd name="connsiteX16" fmla="*/ 1096590 w 1183619"/>
                  <a:gd name="connsiteY16" fmla="*/ 850466 h 850661"/>
                  <a:gd name="connsiteX17" fmla="*/ 1049547 w 1183619"/>
                  <a:gd name="connsiteY17" fmla="*/ 843134 h 850661"/>
                  <a:gd name="connsiteX18" fmla="*/ 1013477 w 1183619"/>
                  <a:gd name="connsiteY18" fmla="*/ 818806 h 850661"/>
                  <a:gd name="connsiteX19" fmla="*/ 1007069 w 1183619"/>
                  <a:gd name="connsiteY19" fmla="*/ 788914 h 850661"/>
                  <a:gd name="connsiteX20" fmla="*/ 1036975 w 1183619"/>
                  <a:gd name="connsiteY20" fmla="*/ 718945 h 850661"/>
                  <a:gd name="connsiteX21" fmla="*/ 1012797 w 1183619"/>
                  <a:gd name="connsiteY21" fmla="*/ 674238 h 850661"/>
                  <a:gd name="connsiteX22" fmla="*/ 858181 w 1183619"/>
                  <a:gd name="connsiteY22" fmla="*/ 614980 h 850661"/>
                  <a:gd name="connsiteX23" fmla="*/ 669445 w 1183619"/>
                  <a:gd name="connsiteY23" fmla="*/ 560980 h 850661"/>
                  <a:gd name="connsiteX24" fmla="*/ 462272 w 1183619"/>
                  <a:gd name="connsiteY24" fmla="*/ 514684 h 850661"/>
                  <a:gd name="connsiteX25" fmla="*/ 251109 w 1183619"/>
                  <a:gd name="connsiteY25" fmla="*/ 476385 h 850661"/>
                  <a:gd name="connsiteX26" fmla="*/ 238410 w 1183619"/>
                  <a:gd name="connsiteY26" fmla="*/ 536499 h 850661"/>
                  <a:gd name="connsiteX27" fmla="*/ 228320 w 1183619"/>
                  <a:gd name="connsiteY27" fmla="*/ 593691 h 850661"/>
                  <a:gd name="connsiteX28" fmla="*/ 184845 w 1183619"/>
                  <a:gd name="connsiteY28" fmla="*/ 620018 h 850661"/>
                  <a:gd name="connsiteX29" fmla="*/ 101835 w 1183619"/>
                  <a:gd name="connsiteY29" fmla="*/ 614718 h 850661"/>
                  <a:gd name="connsiteX30" fmla="*/ 25717 w 1183619"/>
                  <a:gd name="connsiteY30" fmla="*/ 584050 h 850661"/>
                  <a:gd name="connsiteX31" fmla="*/ 1687 w 1183619"/>
                  <a:gd name="connsiteY31" fmla="*/ 532119 h 850661"/>
                  <a:gd name="connsiteX32" fmla="*/ 20600 w 1183619"/>
                  <a:gd name="connsiteY32" fmla="*/ 459163 h 850661"/>
                  <a:gd name="connsiteX33" fmla="*/ 35918 w 1183619"/>
                  <a:gd name="connsiteY33" fmla="*/ 406117 h 850661"/>
                  <a:gd name="connsiteX34" fmla="*/ 53932 w 1183619"/>
                  <a:gd name="connsiteY34" fmla="*/ 356528 h 850661"/>
                  <a:gd name="connsiteX35" fmla="*/ 79692 w 1183619"/>
                  <a:gd name="connsiteY35" fmla="*/ 291789 h 850661"/>
                  <a:gd name="connsiteX36" fmla="*/ 125318 w 1183619"/>
                  <a:gd name="connsiteY36" fmla="*/ 264230 h 850661"/>
                  <a:gd name="connsiteX37" fmla="*/ 197032 w 1183619"/>
                  <a:gd name="connsiteY37" fmla="*/ 271000 h 850661"/>
                  <a:gd name="connsiteX38" fmla="*/ 261467 w 1183619"/>
                  <a:gd name="connsiteY38" fmla="*/ 301219 h 850661"/>
                  <a:gd name="connsiteX39" fmla="*/ 287408 w 1183619"/>
                  <a:gd name="connsiteY39" fmla="*/ 342773 h 850661"/>
                  <a:gd name="connsiteX40" fmla="*/ 450526 w 1183619"/>
                  <a:gd name="connsiteY40" fmla="*/ 370743 h 850661"/>
                  <a:gd name="connsiteX41" fmla="*/ 657930 w 1183619"/>
                  <a:gd name="connsiteY41" fmla="*/ 416194 h 850661"/>
                  <a:gd name="connsiteX42" fmla="*/ 593098 w 1183619"/>
                  <a:gd name="connsiteY42" fmla="*/ 374063 h 850661"/>
                  <a:gd name="connsiteX43" fmla="*/ 529269 w 1183619"/>
                  <a:gd name="connsiteY43" fmla="*/ 334928 h 850661"/>
                  <a:gd name="connsiteX44" fmla="*/ 460752 w 1183619"/>
                  <a:gd name="connsiteY44" fmla="*/ 296336 h 850661"/>
                  <a:gd name="connsiteX45" fmla="*/ 382316 w 1183619"/>
                  <a:gd name="connsiteY45" fmla="*/ 254141 h 850661"/>
                  <a:gd name="connsiteX46" fmla="*/ 353536 w 1183619"/>
                  <a:gd name="connsiteY46" fmla="*/ 216356 h 850661"/>
                  <a:gd name="connsiteX47" fmla="*/ 352787 w 1183619"/>
                  <a:gd name="connsiteY47" fmla="*/ 158944 h 850661"/>
                  <a:gd name="connsiteX48" fmla="*/ 373860 w 1183619"/>
                  <a:gd name="connsiteY48" fmla="*/ 94749 h 850661"/>
                  <a:gd name="connsiteX49" fmla="*/ 410082 w 1183619"/>
                  <a:gd name="connsiteY49" fmla="*/ 38301 h 850661"/>
                  <a:gd name="connsiteX50" fmla="*/ 456471 w 1183619"/>
                  <a:gd name="connsiteY50" fmla="*/ 4592 h 850661"/>
                  <a:gd name="connsiteX51" fmla="*/ 495781 w 1183619"/>
                  <a:gd name="connsiteY51" fmla="*/ 2161 h 850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183619" h="850660">
                    <a:moveTo>
                      <a:pt x="495781" y="2161"/>
                    </a:moveTo>
                    <a:cubicBezTo>
                      <a:pt x="500265" y="3342"/>
                      <a:pt x="504789" y="5006"/>
                      <a:pt x="509350" y="7154"/>
                    </a:cubicBezTo>
                    <a:cubicBezTo>
                      <a:pt x="554563" y="27912"/>
                      <a:pt x="593803" y="46140"/>
                      <a:pt x="627071" y="61837"/>
                    </a:cubicBezTo>
                    <a:cubicBezTo>
                      <a:pt x="660340" y="77535"/>
                      <a:pt x="692610" y="93567"/>
                      <a:pt x="723881" y="109932"/>
                    </a:cubicBezTo>
                    <a:cubicBezTo>
                      <a:pt x="755151" y="126298"/>
                      <a:pt x="786886" y="144302"/>
                      <a:pt x="819082" y="163946"/>
                    </a:cubicBezTo>
                    <a:cubicBezTo>
                      <a:pt x="851278" y="183590"/>
                      <a:pt x="888911" y="207737"/>
                      <a:pt x="931978" y="236388"/>
                    </a:cubicBezTo>
                    <a:cubicBezTo>
                      <a:pt x="950436" y="248668"/>
                      <a:pt x="961366" y="265258"/>
                      <a:pt x="964768" y="286159"/>
                    </a:cubicBezTo>
                    <a:cubicBezTo>
                      <a:pt x="968170" y="307062"/>
                      <a:pt x="966449" y="328993"/>
                      <a:pt x="959605" y="351954"/>
                    </a:cubicBezTo>
                    <a:cubicBezTo>
                      <a:pt x="952762" y="374916"/>
                      <a:pt x="942101" y="397444"/>
                      <a:pt x="927622" y="419542"/>
                    </a:cubicBezTo>
                    <a:cubicBezTo>
                      <a:pt x="913144" y="441640"/>
                      <a:pt x="897100" y="460588"/>
                      <a:pt x="879488" y="476386"/>
                    </a:cubicBezTo>
                    <a:cubicBezTo>
                      <a:pt x="946527" y="497021"/>
                      <a:pt x="1006342" y="517509"/>
                      <a:pt x="1058932" y="537850"/>
                    </a:cubicBezTo>
                    <a:cubicBezTo>
                      <a:pt x="1111522" y="558191"/>
                      <a:pt x="1149252" y="577522"/>
                      <a:pt x="1172122" y="595843"/>
                    </a:cubicBezTo>
                    <a:cubicBezTo>
                      <a:pt x="1181044" y="603110"/>
                      <a:pt x="1184773" y="618350"/>
                      <a:pt x="1183311" y="641562"/>
                    </a:cubicBezTo>
                    <a:cubicBezTo>
                      <a:pt x="1181848" y="664775"/>
                      <a:pt x="1178233" y="689218"/>
                      <a:pt x="1172469" y="714894"/>
                    </a:cubicBezTo>
                    <a:cubicBezTo>
                      <a:pt x="1166704" y="740570"/>
                      <a:pt x="1159707" y="764094"/>
                      <a:pt x="1151479" y="785469"/>
                    </a:cubicBezTo>
                    <a:cubicBezTo>
                      <a:pt x="1143250" y="806843"/>
                      <a:pt x="1137654" y="820759"/>
                      <a:pt x="1134688" y="827218"/>
                    </a:cubicBezTo>
                    <a:cubicBezTo>
                      <a:pt x="1125889" y="841779"/>
                      <a:pt x="1113190" y="849528"/>
                      <a:pt x="1096590" y="850466"/>
                    </a:cubicBezTo>
                    <a:cubicBezTo>
                      <a:pt x="1079990" y="851405"/>
                      <a:pt x="1064309" y="848961"/>
                      <a:pt x="1049547" y="843134"/>
                    </a:cubicBezTo>
                    <a:cubicBezTo>
                      <a:pt x="1034784" y="837307"/>
                      <a:pt x="1022761" y="829198"/>
                      <a:pt x="1013477" y="818806"/>
                    </a:cubicBezTo>
                    <a:cubicBezTo>
                      <a:pt x="1004193" y="808414"/>
                      <a:pt x="1002057" y="798450"/>
                      <a:pt x="1007069" y="788914"/>
                    </a:cubicBezTo>
                    <a:cubicBezTo>
                      <a:pt x="1022926" y="761743"/>
                      <a:pt x="1032894" y="738420"/>
                      <a:pt x="1036975" y="718945"/>
                    </a:cubicBezTo>
                    <a:cubicBezTo>
                      <a:pt x="1041055" y="699471"/>
                      <a:pt x="1032996" y="684569"/>
                      <a:pt x="1012797" y="674238"/>
                    </a:cubicBezTo>
                    <a:cubicBezTo>
                      <a:pt x="968713" y="653787"/>
                      <a:pt x="917174" y="634034"/>
                      <a:pt x="858181" y="614980"/>
                    </a:cubicBezTo>
                    <a:cubicBezTo>
                      <a:pt x="799188" y="595925"/>
                      <a:pt x="736276" y="577925"/>
                      <a:pt x="669445" y="560980"/>
                    </a:cubicBezTo>
                    <a:cubicBezTo>
                      <a:pt x="602615" y="544034"/>
                      <a:pt x="533557" y="528602"/>
                      <a:pt x="462272" y="514684"/>
                    </a:cubicBezTo>
                    <a:cubicBezTo>
                      <a:pt x="390986" y="500765"/>
                      <a:pt x="320599" y="487999"/>
                      <a:pt x="251109" y="476385"/>
                    </a:cubicBezTo>
                    <a:cubicBezTo>
                      <a:pt x="246723" y="496986"/>
                      <a:pt x="242490" y="517025"/>
                      <a:pt x="238410" y="536499"/>
                    </a:cubicBezTo>
                    <a:cubicBezTo>
                      <a:pt x="234330" y="555973"/>
                      <a:pt x="230966" y="575037"/>
                      <a:pt x="228320" y="593691"/>
                    </a:cubicBezTo>
                    <a:cubicBezTo>
                      <a:pt x="225465" y="608654"/>
                      <a:pt x="210974" y="617430"/>
                      <a:pt x="184845" y="620018"/>
                    </a:cubicBezTo>
                    <a:cubicBezTo>
                      <a:pt x="158717" y="622605"/>
                      <a:pt x="131047" y="620839"/>
                      <a:pt x="101835" y="614718"/>
                    </a:cubicBezTo>
                    <a:cubicBezTo>
                      <a:pt x="72623" y="608599"/>
                      <a:pt x="47251" y="598376"/>
                      <a:pt x="25717" y="584050"/>
                    </a:cubicBezTo>
                    <a:cubicBezTo>
                      <a:pt x="4183" y="569725"/>
                      <a:pt x="-3827" y="552415"/>
                      <a:pt x="1687" y="532119"/>
                    </a:cubicBezTo>
                    <a:cubicBezTo>
                      <a:pt x="9651" y="502804"/>
                      <a:pt x="15955" y="478485"/>
                      <a:pt x="20600" y="459163"/>
                    </a:cubicBezTo>
                    <a:cubicBezTo>
                      <a:pt x="25243" y="439842"/>
                      <a:pt x="30349" y="422160"/>
                      <a:pt x="35918" y="406117"/>
                    </a:cubicBezTo>
                    <a:cubicBezTo>
                      <a:pt x="41488" y="390075"/>
                      <a:pt x="47492" y="373545"/>
                      <a:pt x="53932" y="356528"/>
                    </a:cubicBezTo>
                    <a:cubicBezTo>
                      <a:pt x="60371" y="339510"/>
                      <a:pt x="68957" y="317931"/>
                      <a:pt x="79692" y="291789"/>
                    </a:cubicBezTo>
                    <a:cubicBezTo>
                      <a:pt x="86543" y="275489"/>
                      <a:pt x="101751" y="266302"/>
                      <a:pt x="125318" y="264230"/>
                    </a:cubicBezTo>
                    <a:cubicBezTo>
                      <a:pt x="148886" y="262157"/>
                      <a:pt x="172791" y="264413"/>
                      <a:pt x="197032" y="271000"/>
                    </a:cubicBezTo>
                    <a:cubicBezTo>
                      <a:pt x="221273" y="277586"/>
                      <a:pt x="242752" y="287659"/>
                      <a:pt x="261467" y="301219"/>
                    </a:cubicBezTo>
                    <a:cubicBezTo>
                      <a:pt x="280182" y="314779"/>
                      <a:pt x="288829" y="328629"/>
                      <a:pt x="287408" y="342773"/>
                    </a:cubicBezTo>
                    <a:cubicBezTo>
                      <a:pt x="330659" y="348469"/>
                      <a:pt x="385032" y="357792"/>
                      <a:pt x="450526" y="370743"/>
                    </a:cubicBezTo>
                    <a:cubicBezTo>
                      <a:pt x="516020" y="383694"/>
                      <a:pt x="585155" y="398844"/>
                      <a:pt x="657930" y="416194"/>
                    </a:cubicBezTo>
                    <a:cubicBezTo>
                      <a:pt x="635267" y="401561"/>
                      <a:pt x="613658" y="387518"/>
                      <a:pt x="593098" y="374063"/>
                    </a:cubicBezTo>
                    <a:cubicBezTo>
                      <a:pt x="572538" y="360607"/>
                      <a:pt x="551263" y="347562"/>
                      <a:pt x="529269" y="334928"/>
                    </a:cubicBezTo>
                    <a:cubicBezTo>
                      <a:pt x="507275" y="322294"/>
                      <a:pt x="484436" y="309429"/>
                      <a:pt x="460752" y="296336"/>
                    </a:cubicBezTo>
                    <a:cubicBezTo>
                      <a:pt x="437068" y="283242"/>
                      <a:pt x="410922" y="269177"/>
                      <a:pt x="382316" y="254141"/>
                    </a:cubicBezTo>
                    <a:cubicBezTo>
                      <a:pt x="367451" y="246469"/>
                      <a:pt x="357857" y="233875"/>
                      <a:pt x="353536" y="216356"/>
                    </a:cubicBezTo>
                    <a:cubicBezTo>
                      <a:pt x="349214" y="198836"/>
                      <a:pt x="348966" y="179699"/>
                      <a:pt x="352787" y="158944"/>
                    </a:cubicBezTo>
                    <a:cubicBezTo>
                      <a:pt x="356610" y="138189"/>
                      <a:pt x="363635" y="116791"/>
                      <a:pt x="373860" y="94749"/>
                    </a:cubicBezTo>
                    <a:cubicBezTo>
                      <a:pt x="384087" y="72706"/>
                      <a:pt x="396161" y="53890"/>
                      <a:pt x="410082" y="38301"/>
                    </a:cubicBezTo>
                    <a:cubicBezTo>
                      <a:pt x="424003" y="22711"/>
                      <a:pt x="439467" y="11474"/>
                      <a:pt x="456471" y="4592"/>
                    </a:cubicBezTo>
                    <a:cubicBezTo>
                      <a:pt x="469224" y="-569"/>
                      <a:pt x="482327" y="-1379"/>
                      <a:pt x="495781" y="216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86" name="任意多边形: 形状 85">
                <a:extLst>
                  <a:ext uri="{FF2B5EF4-FFF2-40B4-BE49-F238E27FC236}">
                    <a16:creationId xmlns:a16="http://schemas.microsoft.com/office/drawing/2014/main" id="{4AB90499-F7A3-19E0-3225-B1B5A8AAB5EC}"/>
                  </a:ext>
                </a:extLst>
              </p:cNvPr>
              <p:cNvSpPr/>
              <p:nvPr/>
            </p:nvSpPr>
            <p:spPr>
              <a:xfrm>
                <a:off x="7820366" y="2860167"/>
                <a:ext cx="1109143" cy="783031"/>
              </a:xfrm>
              <a:custGeom>
                <a:avLst/>
                <a:gdLst>
                  <a:gd name="connsiteX0" fmla="*/ 544394 w 1109143"/>
                  <a:gd name="connsiteY0" fmla="*/ 3 h 783031"/>
                  <a:gd name="connsiteX1" fmla="*/ 616257 w 1109143"/>
                  <a:gd name="connsiteY1" fmla="*/ 16367 h 783031"/>
                  <a:gd name="connsiteX2" fmla="*/ 683001 w 1109143"/>
                  <a:gd name="connsiteY2" fmla="*/ 61228 h 783031"/>
                  <a:gd name="connsiteX3" fmla="*/ 733582 w 1109143"/>
                  <a:gd name="connsiteY3" fmla="*/ 121695 h 783031"/>
                  <a:gd name="connsiteX4" fmla="*/ 755527 w 1109143"/>
                  <a:gd name="connsiteY4" fmla="*/ 184982 h 783031"/>
                  <a:gd name="connsiteX5" fmla="*/ 736362 w 1109143"/>
                  <a:gd name="connsiteY5" fmla="*/ 238304 h 783031"/>
                  <a:gd name="connsiteX6" fmla="*/ 722964 w 1109143"/>
                  <a:gd name="connsiteY6" fmla="*/ 252266 h 783031"/>
                  <a:gd name="connsiteX7" fmla="*/ 826025 w 1109143"/>
                  <a:gd name="connsiteY7" fmla="*/ 320423 h 783031"/>
                  <a:gd name="connsiteX8" fmla="*/ 937660 w 1109143"/>
                  <a:gd name="connsiteY8" fmla="*/ 397325 h 783031"/>
                  <a:gd name="connsiteX9" fmla="*/ 1035298 w 1109143"/>
                  <a:gd name="connsiteY9" fmla="*/ 470206 h 783031"/>
                  <a:gd name="connsiteX10" fmla="*/ 1097599 w 1109143"/>
                  <a:gd name="connsiteY10" fmla="*/ 523324 h 783031"/>
                  <a:gd name="connsiteX11" fmla="*/ 1107716 w 1109143"/>
                  <a:gd name="connsiteY11" fmla="*/ 562962 h 783031"/>
                  <a:gd name="connsiteX12" fmla="*/ 1086274 w 1109143"/>
                  <a:gd name="connsiteY12" fmla="*/ 604914 h 783031"/>
                  <a:gd name="connsiteX13" fmla="*/ 1050050 w 1109143"/>
                  <a:gd name="connsiteY13" fmla="*/ 632086 h 783031"/>
                  <a:gd name="connsiteX14" fmla="*/ 1015921 w 1109143"/>
                  <a:gd name="connsiteY14" fmla="*/ 628819 h 783031"/>
                  <a:gd name="connsiteX15" fmla="*/ 944856 w 1109143"/>
                  <a:gd name="connsiteY15" fmla="*/ 574180 h 783031"/>
                  <a:gd name="connsiteX16" fmla="*/ 841162 w 1109143"/>
                  <a:gd name="connsiteY16" fmla="*/ 497417 h 783031"/>
                  <a:gd name="connsiteX17" fmla="*/ 728496 w 1109143"/>
                  <a:gd name="connsiteY17" fmla="*/ 416263 h 783031"/>
                  <a:gd name="connsiteX18" fmla="*/ 630508 w 1109143"/>
                  <a:gd name="connsiteY18" fmla="*/ 348455 h 783031"/>
                  <a:gd name="connsiteX19" fmla="*/ 551205 w 1109143"/>
                  <a:gd name="connsiteY19" fmla="*/ 437191 h 783031"/>
                  <a:gd name="connsiteX20" fmla="*/ 477187 w 1109143"/>
                  <a:gd name="connsiteY20" fmla="*/ 529146 h 783031"/>
                  <a:gd name="connsiteX21" fmla="*/ 399707 w 1109143"/>
                  <a:gd name="connsiteY21" fmla="*/ 632890 h 783031"/>
                  <a:gd name="connsiteX22" fmla="*/ 312887 w 1109143"/>
                  <a:gd name="connsiteY22" fmla="*/ 756789 h 783031"/>
                  <a:gd name="connsiteX23" fmla="*/ 260009 w 1109143"/>
                  <a:gd name="connsiteY23" fmla="*/ 783018 h 783031"/>
                  <a:gd name="connsiteX24" fmla="*/ 183124 w 1109143"/>
                  <a:gd name="connsiteY24" fmla="*/ 767023 h 783031"/>
                  <a:gd name="connsiteX25" fmla="*/ 101826 w 1109143"/>
                  <a:gd name="connsiteY25" fmla="*/ 720345 h 783031"/>
                  <a:gd name="connsiteX26" fmla="*/ 34994 w 1109143"/>
                  <a:gd name="connsiteY26" fmla="*/ 654580 h 783031"/>
                  <a:gd name="connsiteX27" fmla="*/ 1502 w 1109143"/>
                  <a:gd name="connsiteY27" fmla="*/ 581322 h 783031"/>
                  <a:gd name="connsiteX28" fmla="*/ 20787 w 1109143"/>
                  <a:gd name="connsiteY28" fmla="*/ 509965 h 783031"/>
                  <a:gd name="connsiteX29" fmla="*/ 144496 w 1109143"/>
                  <a:gd name="connsiteY29" fmla="*/ 358126 h 783031"/>
                  <a:gd name="connsiteX30" fmla="*/ 246343 w 1109143"/>
                  <a:gd name="connsiteY30" fmla="*/ 242499 h 783031"/>
                  <a:gd name="connsiteX31" fmla="*/ 350518 w 1109143"/>
                  <a:gd name="connsiteY31" fmla="*/ 138961 h 783031"/>
                  <a:gd name="connsiteX32" fmla="*/ 479777 w 1109143"/>
                  <a:gd name="connsiteY32" fmla="*/ 23487 h 783031"/>
                  <a:gd name="connsiteX33" fmla="*/ 544394 w 1109143"/>
                  <a:gd name="connsiteY33" fmla="*/ 3 h 78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09143" h="783031">
                    <a:moveTo>
                      <a:pt x="544394" y="3"/>
                    </a:moveTo>
                    <a:cubicBezTo>
                      <a:pt x="568442" y="164"/>
                      <a:pt x="592396" y="5618"/>
                      <a:pt x="616257" y="16367"/>
                    </a:cubicBezTo>
                    <a:cubicBezTo>
                      <a:pt x="640120" y="27116"/>
                      <a:pt x="662368" y="42070"/>
                      <a:pt x="683001" y="61228"/>
                    </a:cubicBezTo>
                    <a:cubicBezTo>
                      <a:pt x="703634" y="80386"/>
                      <a:pt x="720493" y="100542"/>
                      <a:pt x="733582" y="121695"/>
                    </a:cubicBezTo>
                    <a:cubicBezTo>
                      <a:pt x="746670" y="142848"/>
                      <a:pt x="753985" y="163945"/>
                      <a:pt x="755527" y="184982"/>
                    </a:cubicBezTo>
                    <a:cubicBezTo>
                      <a:pt x="757069" y="206021"/>
                      <a:pt x="750680" y="223794"/>
                      <a:pt x="736362" y="238304"/>
                    </a:cubicBezTo>
                    <a:lnTo>
                      <a:pt x="722964" y="252266"/>
                    </a:lnTo>
                    <a:cubicBezTo>
                      <a:pt x="753264" y="272157"/>
                      <a:pt x="787619" y="294876"/>
                      <a:pt x="826025" y="320423"/>
                    </a:cubicBezTo>
                    <a:cubicBezTo>
                      <a:pt x="864432" y="345969"/>
                      <a:pt x="901643" y="371603"/>
                      <a:pt x="937660" y="397325"/>
                    </a:cubicBezTo>
                    <a:cubicBezTo>
                      <a:pt x="973676" y="423046"/>
                      <a:pt x="1006222" y="447340"/>
                      <a:pt x="1035298" y="470206"/>
                    </a:cubicBezTo>
                    <a:cubicBezTo>
                      <a:pt x="1064376" y="493072"/>
                      <a:pt x="1085143" y="510778"/>
                      <a:pt x="1097599" y="523324"/>
                    </a:cubicBezTo>
                    <a:cubicBezTo>
                      <a:pt x="1108002" y="534098"/>
                      <a:pt x="1111374" y="547312"/>
                      <a:pt x="1107716" y="562962"/>
                    </a:cubicBezTo>
                    <a:cubicBezTo>
                      <a:pt x="1104055" y="578613"/>
                      <a:pt x="1096908" y="592597"/>
                      <a:pt x="1086274" y="604914"/>
                    </a:cubicBezTo>
                    <a:cubicBezTo>
                      <a:pt x="1075640" y="617230"/>
                      <a:pt x="1063565" y="626287"/>
                      <a:pt x="1050050" y="632086"/>
                    </a:cubicBezTo>
                    <a:cubicBezTo>
                      <a:pt x="1036535" y="637884"/>
                      <a:pt x="1025158" y="636794"/>
                      <a:pt x="1015921" y="628819"/>
                    </a:cubicBezTo>
                    <a:cubicBezTo>
                      <a:pt x="1000595" y="616482"/>
                      <a:pt x="976907" y="598269"/>
                      <a:pt x="944856" y="574180"/>
                    </a:cubicBezTo>
                    <a:cubicBezTo>
                      <a:pt x="912805" y="550091"/>
                      <a:pt x="878241" y="524502"/>
                      <a:pt x="841162" y="497417"/>
                    </a:cubicBezTo>
                    <a:cubicBezTo>
                      <a:pt x="804086" y="470331"/>
                      <a:pt x="766529" y="443279"/>
                      <a:pt x="728496" y="416263"/>
                    </a:cubicBezTo>
                    <a:cubicBezTo>
                      <a:pt x="690463" y="389248"/>
                      <a:pt x="657800" y="366644"/>
                      <a:pt x="630508" y="348455"/>
                    </a:cubicBezTo>
                    <a:cubicBezTo>
                      <a:pt x="601940" y="378431"/>
                      <a:pt x="575506" y="408010"/>
                      <a:pt x="551205" y="437191"/>
                    </a:cubicBezTo>
                    <a:cubicBezTo>
                      <a:pt x="526906" y="466374"/>
                      <a:pt x="502233" y="497025"/>
                      <a:pt x="477187" y="529146"/>
                    </a:cubicBezTo>
                    <a:cubicBezTo>
                      <a:pt x="452142" y="561267"/>
                      <a:pt x="426315" y="595849"/>
                      <a:pt x="399707" y="632890"/>
                    </a:cubicBezTo>
                    <a:cubicBezTo>
                      <a:pt x="373099" y="669934"/>
                      <a:pt x="344159" y="711233"/>
                      <a:pt x="312887" y="756789"/>
                    </a:cubicBezTo>
                    <a:cubicBezTo>
                      <a:pt x="301647" y="773957"/>
                      <a:pt x="284021" y="782701"/>
                      <a:pt x="260009" y="783018"/>
                    </a:cubicBezTo>
                    <a:cubicBezTo>
                      <a:pt x="235996" y="783337"/>
                      <a:pt x="210368" y="778005"/>
                      <a:pt x="183124" y="767023"/>
                    </a:cubicBezTo>
                    <a:cubicBezTo>
                      <a:pt x="155880" y="756041"/>
                      <a:pt x="128781" y="740482"/>
                      <a:pt x="101826" y="720345"/>
                    </a:cubicBezTo>
                    <a:cubicBezTo>
                      <a:pt x="74873" y="700207"/>
                      <a:pt x="52596" y="678286"/>
                      <a:pt x="34994" y="654580"/>
                    </a:cubicBezTo>
                    <a:cubicBezTo>
                      <a:pt x="17393" y="630873"/>
                      <a:pt x="6229" y="606454"/>
                      <a:pt x="1502" y="581322"/>
                    </a:cubicBezTo>
                    <a:cubicBezTo>
                      <a:pt x="-3224" y="556192"/>
                      <a:pt x="3204" y="532406"/>
                      <a:pt x="20787" y="509965"/>
                    </a:cubicBezTo>
                    <a:cubicBezTo>
                      <a:pt x="68361" y="450716"/>
                      <a:pt x="109597" y="400101"/>
                      <a:pt x="144496" y="358126"/>
                    </a:cubicBezTo>
                    <a:cubicBezTo>
                      <a:pt x="179395" y="316149"/>
                      <a:pt x="213344" y="277607"/>
                      <a:pt x="246343" y="242499"/>
                    </a:cubicBezTo>
                    <a:cubicBezTo>
                      <a:pt x="279342" y="207392"/>
                      <a:pt x="314068" y="172878"/>
                      <a:pt x="350518" y="138961"/>
                    </a:cubicBezTo>
                    <a:cubicBezTo>
                      <a:pt x="386970" y="105042"/>
                      <a:pt x="430055" y="66551"/>
                      <a:pt x="479777" y="23487"/>
                    </a:cubicBezTo>
                    <a:cubicBezTo>
                      <a:pt x="498808" y="7672"/>
                      <a:pt x="520347" y="-157"/>
                      <a:pt x="544394" y="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87" name="任意多边形: 形状 86">
                <a:extLst>
                  <a:ext uri="{FF2B5EF4-FFF2-40B4-BE49-F238E27FC236}">
                    <a16:creationId xmlns:a16="http://schemas.microsoft.com/office/drawing/2014/main" id="{3D0DFD9A-C4E3-75ED-EE79-3A51A805CD99}"/>
                  </a:ext>
                </a:extLst>
              </p:cNvPr>
              <p:cNvSpPr/>
              <p:nvPr/>
            </p:nvSpPr>
            <p:spPr>
              <a:xfrm>
                <a:off x="2876803" y="2945444"/>
                <a:ext cx="870544" cy="1204980"/>
              </a:xfrm>
              <a:custGeom>
                <a:avLst/>
                <a:gdLst>
                  <a:gd name="connsiteX0" fmla="*/ 216598 w 870544"/>
                  <a:gd name="connsiteY0" fmla="*/ 37 h 1204980"/>
                  <a:gd name="connsiteX1" fmla="*/ 253925 w 870544"/>
                  <a:gd name="connsiteY1" fmla="*/ 5036 h 1204980"/>
                  <a:gd name="connsiteX2" fmla="*/ 316320 w 870544"/>
                  <a:gd name="connsiteY2" fmla="*/ 23671 h 1204980"/>
                  <a:gd name="connsiteX3" fmla="*/ 385930 w 870544"/>
                  <a:gd name="connsiteY3" fmla="*/ 46933 h 1204980"/>
                  <a:gd name="connsiteX4" fmla="*/ 455790 w 870544"/>
                  <a:gd name="connsiteY4" fmla="*/ 73614 h 1204980"/>
                  <a:gd name="connsiteX5" fmla="*/ 520646 w 870544"/>
                  <a:gd name="connsiteY5" fmla="*/ 102383 h 1204980"/>
                  <a:gd name="connsiteX6" fmla="*/ 564150 w 870544"/>
                  <a:gd name="connsiteY6" fmla="*/ 144749 h 1204980"/>
                  <a:gd name="connsiteX7" fmla="*/ 576774 w 870544"/>
                  <a:gd name="connsiteY7" fmla="*/ 199696 h 1204980"/>
                  <a:gd name="connsiteX8" fmla="*/ 564000 w 870544"/>
                  <a:gd name="connsiteY8" fmla="*/ 259941 h 1204980"/>
                  <a:gd name="connsiteX9" fmla="*/ 532895 w 870544"/>
                  <a:gd name="connsiteY9" fmla="*/ 316373 h 1204980"/>
                  <a:gd name="connsiteX10" fmla="*/ 609049 w 870544"/>
                  <a:gd name="connsiteY10" fmla="*/ 311650 h 1204980"/>
                  <a:gd name="connsiteX11" fmla="*/ 676778 w 870544"/>
                  <a:gd name="connsiteY11" fmla="*/ 309263 h 1204980"/>
                  <a:gd name="connsiteX12" fmla="*/ 710229 w 870544"/>
                  <a:gd name="connsiteY12" fmla="*/ 331738 h 1204980"/>
                  <a:gd name="connsiteX13" fmla="*/ 725041 w 870544"/>
                  <a:gd name="connsiteY13" fmla="*/ 381366 h 1204980"/>
                  <a:gd name="connsiteX14" fmla="*/ 719271 w 870544"/>
                  <a:gd name="connsiteY14" fmla="*/ 431642 h 1204980"/>
                  <a:gd name="connsiteX15" fmla="*/ 694398 w 870544"/>
                  <a:gd name="connsiteY15" fmla="*/ 455814 h 1204980"/>
                  <a:gd name="connsiteX16" fmla="*/ 651650 w 870544"/>
                  <a:gd name="connsiteY16" fmla="*/ 458948 h 1204980"/>
                  <a:gd name="connsiteX17" fmla="*/ 665419 w 870544"/>
                  <a:gd name="connsiteY17" fmla="*/ 506074 h 1204980"/>
                  <a:gd name="connsiteX18" fmla="*/ 645930 w 870544"/>
                  <a:gd name="connsiteY18" fmla="*/ 568530 h 1204980"/>
                  <a:gd name="connsiteX19" fmla="*/ 623021 w 870544"/>
                  <a:gd name="connsiteY19" fmla="*/ 631237 h 1204980"/>
                  <a:gd name="connsiteX20" fmla="*/ 746739 w 870544"/>
                  <a:gd name="connsiteY20" fmla="*/ 618730 h 1204980"/>
                  <a:gd name="connsiteX21" fmla="*/ 817951 w 870544"/>
                  <a:gd name="connsiteY21" fmla="*/ 616948 h 1204980"/>
                  <a:gd name="connsiteX22" fmla="*/ 854280 w 870544"/>
                  <a:gd name="connsiteY22" fmla="*/ 643510 h 1204980"/>
                  <a:gd name="connsiteX23" fmla="*/ 870198 w 870544"/>
                  <a:gd name="connsiteY23" fmla="*/ 696494 h 1204980"/>
                  <a:gd name="connsiteX24" fmla="*/ 861989 w 870544"/>
                  <a:gd name="connsiteY24" fmla="*/ 748668 h 1204980"/>
                  <a:gd name="connsiteX25" fmla="*/ 829483 w 870544"/>
                  <a:gd name="connsiteY25" fmla="*/ 774259 h 1204980"/>
                  <a:gd name="connsiteX26" fmla="*/ 784234 w 870544"/>
                  <a:gd name="connsiteY26" fmla="*/ 778436 h 1204980"/>
                  <a:gd name="connsiteX27" fmla="*/ 709123 w 870544"/>
                  <a:gd name="connsiteY27" fmla="*/ 785662 h 1204980"/>
                  <a:gd name="connsiteX28" fmla="*/ 612701 w 870544"/>
                  <a:gd name="connsiteY28" fmla="*/ 795309 h 1204980"/>
                  <a:gd name="connsiteX29" fmla="*/ 503517 w 870544"/>
                  <a:gd name="connsiteY29" fmla="*/ 806751 h 1204980"/>
                  <a:gd name="connsiteX30" fmla="*/ 511028 w 870544"/>
                  <a:gd name="connsiteY30" fmla="*/ 838863 h 1204980"/>
                  <a:gd name="connsiteX31" fmla="*/ 516830 w 870544"/>
                  <a:gd name="connsiteY31" fmla="*/ 871101 h 1204980"/>
                  <a:gd name="connsiteX32" fmla="*/ 650807 w 870544"/>
                  <a:gd name="connsiteY32" fmla="*/ 857840 h 1204980"/>
                  <a:gd name="connsiteX33" fmla="*/ 738993 w 870544"/>
                  <a:gd name="connsiteY33" fmla="*/ 853095 h 1204980"/>
                  <a:gd name="connsiteX34" fmla="*/ 776782 w 870544"/>
                  <a:gd name="connsiteY34" fmla="*/ 876112 h 1204980"/>
                  <a:gd name="connsiteX35" fmla="*/ 790009 w 870544"/>
                  <a:gd name="connsiteY35" fmla="*/ 927575 h 1204980"/>
                  <a:gd name="connsiteX36" fmla="*/ 780883 w 870544"/>
                  <a:gd name="connsiteY36" fmla="*/ 978957 h 1204980"/>
                  <a:gd name="connsiteX37" fmla="*/ 749773 w 870544"/>
                  <a:gd name="connsiteY37" fmla="*/ 1000148 h 1204980"/>
                  <a:gd name="connsiteX38" fmla="*/ 662255 w 870544"/>
                  <a:gd name="connsiteY38" fmla="*/ 1002266 h 1204980"/>
                  <a:gd name="connsiteX39" fmla="*/ 542623 w 870544"/>
                  <a:gd name="connsiteY39" fmla="*/ 1011895 h 1204980"/>
                  <a:gd name="connsiteX40" fmla="*/ 551912 w 870544"/>
                  <a:gd name="connsiteY40" fmla="*/ 1079978 h 1204980"/>
                  <a:gd name="connsiteX41" fmla="*/ 559366 w 870544"/>
                  <a:gd name="connsiteY41" fmla="*/ 1146477 h 1204980"/>
                  <a:gd name="connsiteX42" fmla="*/ 532199 w 870544"/>
                  <a:gd name="connsiteY42" fmla="*/ 1186288 h 1204980"/>
                  <a:gd name="connsiteX43" fmla="*/ 467308 w 870544"/>
                  <a:gd name="connsiteY43" fmla="*/ 1203938 h 1204980"/>
                  <a:gd name="connsiteX44" fmla="*/ 402497 w 870544"/>
                  <a:gd name="connsiteY44" fmla="*/ 1199235 h 1204980"/>
                  <a:gd name="connsiteX45" fmla="*/ 377282 w 870544"/>
                  <a:gd name="connsiteY45" fmla="*/ 1171858 h 1204980"/>
                  <a:gd name="connsiteX46" fmla="*/ 384426 w 870544"/>
                  <a:gd name="connsiteY46" fmla="*/ 1105149 h 1204980"/>
                  <a:gd name="connsiteX47" fmla="*/ 383977 w 870544"/>
                  <a:gd name="connsiteY47" fmla="*/ 1028683 h 1204980"/>
                  <a:gd name="connsiteX48" fmla="*/ 287681 w 870544"/>
                  <a:gd name="connsiteY48" fmla="*/ 1040039 h 1204980"/>
                  <a:gd name="connsiteX49" fmla="*/ 198349 w 870544"/>
                  <a:gd name="connsiteY49" fmla="*/ 1052605 h 1204980"/>
                  <a:gd name="connsiteX50" fmla="*/ 167109 w 870544"/>
                  <a:gd name="connsiteY50" fmla="*/ 1036844 h 1204980"/>
                  <a:gd name="connsiteX51" fmla="*/ 151088 w 870544"/>
                  <a:gd name="connsiteY51" fmla="*/ 994181 h 1204980"/>
                  <a:gd name="connsiteX52" fmla="*/ 153689 w 870544"/>
                  <a:gd name="connsiteY52" fmla="*/ 947575 h 1204980"/>
                  <a:gd name="connsiteX53" fmla="*/ 180022 w 870544"/>
                  <a:gd name="connsiteY53" fmla="*/ 919858 h 1204980"/>
                  <a:gd name="connsiteX54" fmla="*/ 260616 w 870544"/>
                  <a:gd name="connsiteY54" fmla="*/ 905355 h 1204980"/>
                  <a:gd name="connsiteX55" fmla="*/ 375409 w 870544"/>
                  <a:gd name="connsiteY55" fmla="*/ 888345 h 1204980"/>
                  <a:gd name="connsiteX56" fmla="*/ 367101 w 870544"/>
                  <a:gd name="connsiteY56" fmla="*/ 821908 h 1204980"/>
                  <a:gd name="connsiteX57" fmla="*/ 174507 w 870544"/>
                  <a:gd name="connsiteY57" fmla="*/ 844623 h 1204980"/>
                  <a:gd name="connsiteX58" fmla="*/ 60570 w 870544"/>
                  <a:gd name="connsiteY58" fmla="*/ 861570 h 1204980"/>
                  <a:gd name="connsiteX59" fmla="*/ 20051 w 870544"/>
                  <a:gd name="connsiteY59" fmla="*/ 848209 h 1204980"/>
                  <a:gd name="connsiteX60" fmla="*/ 1215 w 870544"/>
                  <a:gd name="connsiteY60" fmla="*/ 802314 h 1204980"/>
                  <a:gd name="connsiteX61" fmla="*/ 5149 w 870544"/>
                  <a:gd name="connsiteY61" fmla="*/ 750454 h 1204980"/>
                  <a:gd name="connsiteX62" fmla="*/ 36361 w 870544"/>
                  <a:gd name="connsiteY62" fmla="*/ 718940 h 1204980"/>
                  <a:gd name="connsiteX63" fmla="*/ 98209 w 870544"/>
                  <a:gd name="connsiteY63" fmla="*/ 706671 h 1204980"/>
                  <a:gd name="connsiteX64" fmla="*/ 202679 w 870544"/>
                  <a:gd name="connsiteY64" fmla="*/ 689557 h 1204980"/>
                  <a:gd name="connsiteX65" fmla="*/ 169930 w 870544"/>
                  <a:gd name="connsiteY65" fmla="*/ 618037 h 1204980"/>
                  <a:gd name="connsiteX66" fmla="*/ 143896 w 870544"/>
                  <a:gd name="connsiteY66" fmla="*/ 544305 h 1204980"/>
                  <a:gd name="connsiteX67" fmla="*/ 140933 w 870544"/>
                  <a:gd name="connsiteY67" fmla="*/ 527331 h 1204980"/>
                  <a:gd name="connsiteX68" fmla="*/ 101855 w 870544"/>
                  <a:gd name="connsiteY68" fmla="*/ 533633 h 1204980"/>
                  <a:gd name="connsiteX69" fmla="*/ 72930 w 870544"/>
                  <a:gd name="connsiteY69" fmla="*/ 514265 h 1204980"/>
                  <a:gd name="connsiteX70" fmla="*/ 53717 w 870544"/>
                  <a:gd name="connsiteY70" fmla="*/ 463241 h 1204980"/>
                  <a:gd name="connsiteX71" fmla="*/ 55754 w 870544"/>
                  <a:gd name="connsiteY71" fmla="*/ 408940 h 1204980"/>
                  <a:gd name="connsiteX72" fmla="*/ 92158 w 870544"/>
                  <a:gd name="connsiteY72" fmla="*/ 377906 h 1204980"/>
                  <a:gd name="connsiteX73" fmla="*/ 194856 w 870544"/>
                  <a:gd name="connsiteY73" fmla="*/ 360063 h 1204980"/>
                  <a:gd name="connsiteX74" fmla="*/ 311358 w 870544"/>
                  <a:gd name="connsiteY74" fmla="*/ 342928 h 1204980"/>
                  <a:gd name="connsiteX75" fmla="*/ 231529 w 870544"/>
                  <a:gd name="connsiteY75" fmla="*/ 309240 h 1204980"/>
                  <a:gd name="connsiteX76" fmla="*/ 132891 w 870544"/>
                  <a:gd name="connsiteY76" fmla="*/ 276932 h 1204980"/>
                  <a:gd name="connsiteX77" fmla="*/ 84696 w 870544"/>
                  <a:gd name="connsiteY77" fmla="*/ 240925 h 1204980"/>
                  <a:gd name="connsiteX78" fmla="*/ 70778 w 870544"/>
                  <a:gd name="connsiteY78" fmla="*/ 180058 h 1204980"/>
                  <a:gd name="connsiteX79" fmla="*/ 85429 w 870544"/>
                  <a:gd name="connsiteY79" fmla="*/ 110220 h 1204980"/>
                  <a:gd name="connsiteX80" fmla="*/ 123790 w 870544"/>
                  <a:gd name="connsiteY80" fmla="*/ 47240 h 1204980"/>
                  <a:gd name="connsiteX81" fmla="*/ 181859 w 870544"/>
                  <a:gd name="connsiteY81" fmla="*/ 6881 h 1204980"/>
                  <a:gd name="connsiteX82" fmla="*/ 216598 w 870544"/>
                  <a:gd name="connsiteY82" fmla="*/ 37 h 1204980"/>
                  <a:gd name="connsiteX83" fmla="*/ 530623 w 870544"/>
                  <a:gd name="connsiteY83" fmla="*/ 472977 h 1204980"/>
                  <a:gd name="connsiteX84" fmla="*/ 405445 w 870544"/>
                  <a:gd name="connsiteY84" fmla="*/ 489030 h 1204980"/>
                  <a:gd name="connsiteX85" fmla="*/ 276848 w 870544"/>
                  <a:gd name="connsiteY85" fmla="*/ 505333 h 1204980"/>
                  <a:gd name="connsiteX86" fmla="*/ 304091 w 870544"/>
                  <a:gd name="connsiteY86" fmla="*/ 572100 h 1204980"/>
                  <a:gd name="connsiteX87" fmla="*/ 334377 w 870544"/>
                  <a:gd name="connsiteY87" fmla="*/ 633486 h 1204980"/>
                  <a:gd name="connsiteX88" fmla="*/ 331880 w 870544"/>
                  <a:gd name="connsiteY88" fmla="*/ 669771 h 1204980"/>
                  <a:gd name="connsiteX89" fmla="*/ 401610 w 870544"/>
                  <a:gd name="connsiteY89" fmla="*/ 659502 h 1204980"/>
                  <a:gd name="connsiteX90" fmla="*/ 473176 w 870544"/>
                  <a:gd name="connsiteY90" fmla="*/ 650818 h 1204980"/>
                  <a:gd name="connsiteX91" fmla="*/ 474966 w 870544"/>
                  <a:gd name="connsiteY91" fmla="*/ 628338 h 1204980"/>
                  <a:gd name="connsiteX92" fmla="*/ 504754 w 870544"/>
                  <a:gd name="connsiteY92" fmla="*/ 553952 h 1204980"/>
                  <a:gd name="connsiteX93" fmla="*/ 530623 w 870544"/>
                  <a:gd name="connsiteY93" fmla="*/ 472977 h 120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870544" h="1204980">
                    <a:moveTo>
                      <a:pt x="216598" y="37"/>
                    </a:moveTo>
                    <a:cubicBezTo>
                      <a:pt x="228610" y="-271"/>
                      <a:pt x="241052" y="1396"/>
                      <a:pt x="253925" y="5036"/>
                    </a:cubicBezTo>
                    <a:cubicBezTo>
                      <a:pt x="272666" y="10539"/>
                      <a:pt x="293464" y="16750"/>
                      <a:pt x="316320" y="23671"/>
                    </a:cubicBezTo>
                    <a:cubicBezTo>
                      <a:pt x="339175" y="30590"/>
                      <a:pt x="362378" y="38344"/>
                      <a:pt x="385930" y="46933"/>
                    </a:cubicBezTo>
                    <a:cubicBezTo>
                      <a:pt x="409481" y="55521"/>
                      <a:pt x="432767" y="64415"/>
                      <a:pt x="455790" y="73614"/>
                    </a:cubicBezTo>
                    <a:cubicBezTo>
                      <a:pt x="478813" y="82815"/>
                      <a:pt x="500431" y="92404"/>
                      <a:pt x="520646" y="102383"/>
                    </a:cubicBezTo>
                    <a:cubicBezTo>
                      <a:pt x="540945" y="113501"/>
                      <a:pt x="555446" y="127624"/>
                      <a:pt x="564150" y="144749"/>
                    </a:cubicBezTo>
                    <a:cubicBezTo>
                      <a:pt x="572856" y="161876"/>
                      <a:pt x="577063" y="180190"/>
                      <a:pt x="576774" y="199696"/>
                    </a:cubicBezTo>
                    <a:cubicBezTo>
                      <a:pt x="576485" y="219200"/>
                      <a:pt x="572226" y="239281"/>
                      <a:pt x="564000" y="259941"/>
                    </a:cubicBezTo>
                    <a:cubicBezTo>
                      <a:pt x="555772" y="280600"/>
                      <a:pt x="545405" y="299411"/>
                      <a:pt x="532895" y="316373"/>
                    </a:cubicBezTo>
                    <a:cubicBezTo>
                      <a:pt x="559113" y="314451"/>
                      <a:pt x="584498" y="312876"/>
                      <a:pt x="609049" y="311650"/>
                    </a:cubicBezTo>
                    <a:cubicBezTo>
                      <a:pt x="633599" y="310422"/>
                      <a:pt x="656176" y="309628"/>
                      <a:pt x="676778" y="309263"/>
                    </a:cubicBezTo>
                    <a:cubicBezTo>
                      <a:pt x="690541" y="309401"/>
                      <a:pt x="701691" y="316891"/>
                      <a:pt x="710229" y="331738"/>
                    </a:cubicBezTo>
                    <a:cubicBezTo>
                      <a:pt x="718766" y="346584"/>
                      <a:pt x="723704" y="363127"/>
                      <a:pt x="725041" y="381366"/>
                    </a:cubicBezTo>
                    <a:cubicBezTo>
                      <a:pt x="726378" y="399605"/>
                      <a:pt x="724455" y="416363"/>
                      <a:pt x="719271" y="431642"/>
                    </a:cubicBezTo>
                    <a:cubicBezTo>
                      <a:pt x="714089" y="446921"/>
                      <a:pt x="705796" y="454978"/>
                      <a:pt x="694398" y="455814"/>
                    </a:cubicBezTo>
                    <a:lnTo>
                      <a:pt x="651650" y="458948"/>
                    </a:lnTo>
                    <a:cubicBezTo>
                      <a:pt x="666415" y="472765"/>
                      <a:pt x="671005" y="488473"/>
                      <a:pt x="665419" y="506074"/>
                    </a:cubicBezTo>
                    <a:cubicBezTo>
                      <a:pt x="658860" y="526038"/>
                      <a:pt x="652364" y="546856"/>
                      <a:pt x="645930" y="568530"/>
                    </a:cubicBezTo>
                    <a:cubicBezTo>
                      <a:pt x="639496" y="590204"/>
                      <a:pt x="631860" y="611106"/>
                      <a:pt x="623021" y="631237"/>
                    </a:cubicBezTo>
                    <a:cubicBezTo>
                      <a:pt x="670732" y="625448"/>
                      <a:pt x="711971" y="621278"/>
                      <a:pt x="746739" y="618730"/>
                    </a:cubicBezTo>
                    <a:cubicBezTo>
                      <a:pt x="781508" y="616181"/>
                      <a:pt x="805245" y="615587"/>
                      <a:pt x="817951" y="616948"/>
                    </a:cubicBezTo>
                    <a:cubicBezTo>
                      <a:pt x="832938" y="618141"/>
                      <a:pt x="845047" y="626995"/>
                      <a:pt x="854280" y="643510"/>
                    </a:cubicBezTo>
                    <a:cubicBezTo>
                      <a:pt x="863513" y="660023"/>
                      <a:pt x="868820" y="677685"/>
                      <a:pt x="870198" y="696494"/>
                    </a:cubicBezTo>
                    <a:cubicBezTo>
                      <a:pt x="871578" y="715303"/>
                      <a:pt x="868841" y="732695"/>
                      <a:pt x="861989" y="748668"/>
                    </a:cubicBezTo>
                    <a:cubicBezTo>
                      <a:pt x="855138" y="764643"/>
                      <a:pt x="844303" y="773173"/>
                      <a:pt x="829483" y="774259"/>
                    </a:cubicBezTo>
                    <a:cubicBezTo>
                      <a:pt x="820364" y="774928"/>
                      <a:pt x="805280" y="776320"/>
                      <a:pt x="784234" y="778436"/>
                    </a:cubicBezTo>
                    <a:cubicBezTo>
                      <a:pt x="763186" y="780552"/>
                      <a:pt x="738149" y="782961"/>
                      <a:pt x="709123" y="785662"/>
                    </a:cubicBezTo>
                    <a:cubicBezTo>
                      <a:pt x="680096" y="788362"/>
                      <a:pt x="647956" y="791578"/>
                      <a:pt x="612701" y="795309"/>
                    </a:cubicBezTo>
                    <a:cubicBezTo>
                      <a:pt x="577447" y="799039"/>
                      <a:pt x="541052" y="802853"/>
                      <a:pt x="503517" y="806751"/>
                    </a:cubicBezTo>
                    <a:cubicBezTo>
                      <a:pt x="506633" y="817982"/>
                      <a:pt x="509136" y="828687"/>
                      <a:pt x="511028" y="838863"/>
                    </a:cubicBezTo>
                    <a:cubicBezTo>
                      <a:pt x="512920" y="849039"/>
                      <a:pt x="514854" y="859785"/>
                      <a:pt x="516830" y="871101"/>
                    </a:cubicBezTo>
                    <a:cubicBezTo>
                      <a:pt x="565680" y="865228"/>
                      <a:pt x="610339" y="860807"/>
                      <a:pt x="650807" y="857840"/>
                    </a:cubicBezTo>
                    <a:cubicBezTo>
                      <a:pt x="691275" y="854875"/>
                      <a:pt x="720670" y="853292"/>
                      <a:pt x="738993" y="853095"/>
                    </a:cubicBezTo>
                    <a:cubicBezTo>
                      <a:pt x="756176" y="852982"/>
                      <a:pt x="768771" y="860653"/>
                      <a:pt x="776782" y="876112"/>
                    </a:cubicBezTo>
                    <a:cubicBezTo>
                      <a:pt x="784791" y="891569"/>
                      <a:pt x="789200" y="908723"/>
                      <a:pt x="790009" y="927575"/>
                    </a:cubicBezTo>
                    <a:cubicBezTo>
                      <a:pt x="790818" y="946425"/>
                      <a:pt x="787776" y="963552"/>
                      <a:pt x="780883" y="978957"/>
                    </a:cubicBezTo>
                    <a:cubicBezTo>
                      <a:pt x="773990" y="994362"/>
                      <a:pt x="763619" y="1001425"/>
                      <a:pt x="749773" y="1000148"/>
                    </a:cubicBezTo>
                    <a:cubicBezTo>
                      <a:pt x="727947" y="999456"/>
                      <a:pt x="698774" y="1000161"/>
                      <a:pt x="662255" y="1002266"/>
                    </a:cubicBezTo>
                    <a:cubicBezTo>
                      <a:pt x="625735" y="1004369"/>
                      <a:pt x="585858" y="1007580"/>
                      <a:pt x="542623" y="1011895"/>
                    </a:cubicBezTo>
                    <a:cubicBezTo>
                      <a:pt x="546575" y="1034527"/>
                      <a:pt x="549670" y="1057221"/>
                      <a:pt x="551912" y="1079978"/>
                    </a:cubicBezTo>
                    <a:cubicBezTo>
                      <a:pt x="554153" y="1102735"/>
                      <a:pt x="556638" y="1124902"/>
                      <a:pt x="559366" y="1146477"/>
                    </a:cubicBezTo>
                    <a:cubicBezTo>
                      <a:pt x="560619" y="1163576"/>
                      <a:pt x="551563" y="1176846"/>
                      <a:pt x="532199" y="1186288"/>
                    </a:cubicBezTo>
                    <a:cubicBezTo>
                      <a:pt x="512835" y="1195730"/>
                      <a:pt x="491205" y="1201614"/>
                      <a:pt x="467308" y="1203938"/>
                    </a:cubicBezTo>
                    <a:cubicBezTo>
                      <a:pt x="443411" y="1206264"/>
                      <a:pt x="421807" y="1204696"/>
                      <a:pt x="402497" y="1199235"/>
                    </a:cubicBezTo>
                    <a:cubicBezTo>
                      <a:pt x="383187" y="1193773"/>
                      <a:pt x="374781" y="1184648"/>
                      <a:pt x="377282" y="1171858"/>
                    </a:cubicBezTo>
                    <a:cubicBezTo>
                      <a:pt x="381561" y="1152061"/>
                      <a:pt x="383942" y="1129825"/>
                      <a:pt x="384426" y="1105149"/>
                    </a:cubicBezTo>
                    <a:cubicBezTo>
                      <a:pt x="384909" y="1080473"/>
                      <a:pt x="384759" y="1054985"/>
                      <a:pt x="383977" y="1028683"/>
                    </a:cubicBezTo>
                    <a:cubicBezTo>
                      <a:pt x="351002" y="1032246"/>
                      <a:pt x="318903" y="1036031"/>
                      <a:pt x="287681" y="1040039"/>
                    </a:cubicBezTo>
                    <a:cubicBezTo>
                      <a:pt x="256457" y="1044047"/>
                      <a:pt x="226681" y="1048236"/>
                      <a:pt x="198349" y="1052605"/>
                    </a:cubicBezTo>
                    <a:cubicBezTo>
                      <a:pt x="185894" y="1054663"/>
                      <a:pt x="175480" y="1049411"/>
                      <a:pt x="167109" y="1036844"/>
                    </a:cubicBezTo>
                    <a:cubicBezTo>
                      <a:pt x="158738" y="1024278"/>
                      <a:pt x="153398" y="1010058"/>
                      <a:pt x="151088" y="994181"/>
                    </a:cubicBezTo>
                    <a:cubicBezTo>
                      <a:pt x="148779" y="978306"/>
                      <a:pt x="149645" y="962770"/>
                      <a:pt x="153689" y="947575"/>
                    </a:cubicBezTo>
                    <a:cubicBezTo>
                      <a:pt x="157732" y="932380"/>
                      <a:pt x="166510" y="923141"/>
                      <a:pt x="180022" y="919858"/>
                    </a:cubicBezTo>
                    <a:cubicBezTo>
                      <a:pt x="199234" y="916158"/>
                      <a:pt x="226098" y="911323"/>
                      <a:pt x="260616" y="905355"/>
                    </a:cubicBezTo>
                    <a:cubicBezTo>
                      <a:pt x="295133" y="899386"/>
                      <a:pt x="333398" y="893716"/>
                      <a:pt x="375409" y="888345"/>
                    </a:cubicBezTo>
                    <a:lnTo>
                      <a:pt x="367101" y="821908"/>
                    </a:lnTo>
                    <a:cubicBezTo>
                      <a:pt x="295451" y="829453"/>
                      <a:pt x="231253" y="837025"/>
                      <a:pt x="174507" y="844623"/>
                    </a:cubicBezTo>
                    <a:cubicBezTo>
                      <a:pt x="117760" y="852221"/>
                      <a:pt x="79782" y="857870"/>
                      <a:pt x="60570" y="861570"/>
                    </a:cubicBezTo>
                    <a:cubicBezTo>
                      <a:pt x="43638" y="865103"/>
                      <a:pt x="30131" y="860650"/>
                      <a:pt x="20051" y="848209"/>
                    </a:cubicBezTo>
                    <a:cubicBezTo>
                      <a:pt x="9970" y="835768"/>
                      <a:pt x="3692" y="820470"/>
                      <a:pt x="1215" y="802314"/>
                    </a:cubicBezTo>
                    <a:cubicBezTo>
                      <a:pt x="-1262" y="784159"/>
                      <a:pt x="49" y="766872"/>
                      <a:pt x="5149" y="750454"/>
                    </a:cubicBezTo>
                    <a:cubicBezTo>
                      <a:pt x="10248" y="734034"/>
                      <a:pt x="20652" y="723530"/>
                      <a:pt x="36361" y="718940"/>
                    </a:cubicBezTo>
                    <a:cubicBezTo>
                      <a:pt x="47594" y="715825"/>
                      <a:pt x="68209" y="711735"/>
                      <a:pt x="98209" y="706671"/>
                    </a:cubicBezTo>
                    <a:cubicBezTo>
                      <a:pt x="128208" y="701606"/>
                      <a:pt x="163032" y="695902"/>
                      <a:pt x="202679" y="689557"/>
                    </a:cubicBezTo>
                    <a:cubicBezTo>
                      <a:pt x="190665" y="666370"/>
                      <a:pt x="179748" y="642531"/>
                      <a:pt x="169930" y="618037"/>
                    </a:cubicBezTo>
                    <a:cubicBezTo>
                      <a:pt x="160113" y="593543"/>
                      <a:pt x="151434" y="568965"/>
                      <a:pt x="143896" y="544305"/>
                    </a:cubicBezTo>
                    <a:cubicBezTo>
                      <a:pt x="141115" y="537631"/>
                      <a:pt x="140127" y="531974"/>
                      <a:pt x="140933" y="527331"/>
                    </a:cubicBezTo>
                    <a:lnTo>
                      <a:pt x="101855" y="533633"/>
                    </a:lnTo>
                    <a:cubicBezTo>
                      <a:pt x="91680" y="535526"/>
                      <a:pt x="82038" y="529070"/>
                      <a:pt x="72930" y="514265"/>
                    </a:cubicBezTo>
                    <a:cubicBezTo>
                      <a:pt x="63823" y="499461"/>
                      <a:pt x="57418" y="482453"/>
                      <a:pt x="53717" y="463241"/>
                    </a:cubicBezTo>
                    <a:cubicBezTo>
                      <a:pt x="50017" y="444029"/>
                      <a:pt x="50695" y="425929"/>
                      <a:pt x="55754" y="408940"/>
                    </a:cubicBezTo>
                    <a:cubicBezTo>
                      <a:pt x="60811" y="391952"/>
                      <a:pt x="72947" y="381607"/>
                      <a:pt x="92158" y="377906"/>
                    </a:cubicBezTo>
                    <a:cubicBezTo>
                      <a:pt x="122686" y="372230"/>
                      <a:pt x="156919" y="366282"/>
                      <a:pt x="194856" y="360063"/>
                    </a:cubicBezTo>
                    <a:cubicBezTo>
                      <a:pt x="232794" y="353844"/>
                      <a:pt x="271628" y="348132"/>
                      <a:pt x="311358" y="342928"/>
                    </a:cubicBezTo>
                    <a:cubicBezTo>
                      <a:pt x="285194" y="329947"/>
                      <a:pt x="258583" y="318717"/>
                      <a:pt x="231529" y="309240"/>
                    </a:cubicBezTo>
                    <a:cubicBezTo>
                      <a:pt x="204475" y="299763"/>
                      <a:pt x="171596" y="288994"/>
                      <a:pt x="132891" y="276932"/>
                    </a:cubicBezTo>
                    <a:cubicBezTo>
                      <a:pt x="110647" y="270540"/>
                      <a:pt x="94582" y="258538"/>
                      <a:pt x="84696" y="240925"/>
                    </a:cubicBezTo>
                    <a:cubicBezTo>
                      <a:pt x="74809" y="223313"/>
                      <a:pt x="70170" y="203024"/>
                      <a:pt x="70778" y="180058"/>
                    </a:cubicBezTo>
                    <a:cubicBezTo>
                      <a:pt x="71387" y="157092"/>
                      <a:pt x="76270" y="133813"/>
                      <a:pt x="85429" y="110220"/>
                    </a:cubicBezTo>
                    <a:cubicBezTo>
                      <a:pt x="94586" y="86627"/>
                      <a:pt x="107374" y="65634"/>
                      <a:pt x="123790" y="47240"/>
                    </a:cubicBezTo>
                    <a:cubicBezTo>
                      <a:pt x="140205" y="28844"/>
                      <a:pt x="159561" y="15392"/>
                      <a:pt x="181859" y="6881"/>
                    </a:cubicBezTo>
                    <a:cubicBezTo>
                      <a:pt x="193007" y="2626"/>
                      <a:pt x="204587" y="344"/>
                      <a:pt x="216598" y="37"/>
                    </a:cubicBezTo>
                    <a:close/>
                    <a:moveTo>
                      <a:pt x="530623" y="472977"/>
                    </a:moveTo>
                    <a:cubicBezTo>
                      <a:pt x="489752" y="478265"/>
                      <a:pt x="448025" y="483616"/>
                      <a:pt x="405445" y="489030"/>
                    </a:cubicBezTo>
                    <a:cubicBezTo>
                      <a:pt x="362864" y="494444"/>
                      <a:pt x="319999" y="499878"/>
                      <a:pt x="276848" y="505333"/>
                    </a:cubicBezTo>
                    <a:cubicBezTo>
                      <a:pt x="286750" y="530967"/>
                      <a:pt x="295831" y="553223"/>
                      <a:pt x="304091" y="572100"/>
                    </a:cubicBezTo>
                    <a:cubicBezTo>
                      <a:pt x="312352" y="590978"/>
                      <a:pt x="322447" y="611441"/>
                      <a:pt x="334377" y="633486"/>
                    </a:cubicBezTo>
                    <a:cubicBezTo>
                      <a:pt x="339689" y="643413"/>
                      <a:pt x="338856" y="655507"/>
                      <a:pt x="331880" y="669771"/>
                    </a:cubicBezTo>
                    <a:cubicBezTo>
                      <a:pt x="354512" y="665820"/>
                      <a:pt x="377755" y="662396"/>
                      <a:pt x="401610" y="659502"/>
                    </a:cubicBezTo>
                    <a:cubicBezTo>
                      <a:pt x="425465" y="656608"/>
                      <a:pt x="449321" y="653712"/>
                      <a:pt x="473176" y="650818"/>
                    </a:cubicBezTo>
                    <a:cubicBezTo>
                      <a:pt x="470227" y="641866"/>
                      <a:pt x="470824" y="634372"/>
                      <a:pt x="474966" y="628338"/>
                    </a:cubicBezTo>
                    <a:cubicBezTo>
                      <a:pt x="486891" y="603396"/>
                      <a:pt x="496820" y="578601"/>
                      <a:pt x="504754" y="553952"/>
                    </a:cubicBezTo>
                    <a:cubicBezTo>
                      <a:pt x="512690" y="529303"/>
                      <a:pt x="521312" y="502311"/>
                      <a:pt x="530623" y="47297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88" name="任意多边形: 形状 87">
                <a:extLst>
                  <a:ext uri="{FF2B5EF4-FFF2-40B4-BE49-F238E27FC236}">
                    <a16:creationId xmlns:a16="http://schemas.microsoft.com/office/drawing/2014/main" id="{C7D283DC-707A-60A3-7ACE-03E70B0F09C9}"/>
                  </a:ext>
                </a:extLst>
              </p:cNvPr>
              <p:cNvSpPr/>
              <p:nvPr/>
            </p:nvSpPr>
            <p:spPr>
              <a:xfrm>
                <a:off x="3752598" y="3144570"/>
                <a:ext cx="621741" cy="884575"/>
              </a:xfrm>
              <a:custGeom>
                <a:avLst/>
                <a:gdLst>
                  <a:gd name="connsiteX0" fmla="*/ 526980 w 621741"/>
                  <a:gd name="connsiteY0" fmla="*/ 189 h 884575"/>
                  <a:gd name="connsiteX1" fmla="*/ 572463 w 621741"/>
                  <a:gd name="connsiteY1" fmla="*/ 22642 h 884575"/>
                  <a:gd name="connsiteX2" fmla="*/ 589424 w 621741"/>
                  <a:gd name="connsiteY2" fmla="*/ 78128 h 884575"/>
                  <a:gd name="connsiteX3" fmla="*/ 582509 w 621741"/>
                  <a:gd name="connsiteY3" fmla="*/ 136225 h 884575"/>
                  <a:gd name="connsiteX4" fmla="*/ 552818 w 621741"/>
                  <a:gd name="connsiteY4" fmla="*/ 165048 h 884575"/>
                  <a:gd name="connsiteX5" fmla="*/ 458960 w 621741"/>
                  <a:gd name="connsiteY5" fmla="*/ 174507 h 884575"/>
                  <a:gd name="connsiteX6" fmla="*/ 353511 w 621741"/>
                  <a:gd name="connsiteY6" fmla="*/ 189973 h 884575"/>
                  <a:gd name="connsiteX7" fmla="*/ 265473 w 621741"/>
                  <a:gd name="connsiteY7" fmla="*/ 208460 h 884575"/>
                  <a:gd name="connsiteX8" fmla="*/ 223978 w 621741"/>
                  <a:gd name="connsiteY8" fmla="*/ 228693 h 884575"/>
                  <a:gd name="connsiteX9" fmla="*/ 212600 w 621741"/>
                  <a:gd name="connsiteY9" fmla="*/ 284539 h 884575"/>
                  <a:gd name="connsiteX10" fmla="*/ 207982 w 621741"/>
                  <a:gd name="connsiteY10" fmla="*/ 362237 h 884575"/>
                  <a:gd name="connsiteX11" fmla="*/ 303110 w 621741"/>
                  <a:gd name="connsiteY11" fmla="*/ 346668 h 884575"/>
                  <a:gd name="connsiteX12" fmla="*/ 404473 w 621741"/>
                  <a:gd name="connsiteY12" fmla="*/ 334080 h 884575"/>
                  <a:gd name="connsiteX13" fmla="*/ 499248 w 621741"/>
                  <a:gd name="connsiteY13" fmla="*/ 325413 h 884575"/>
                  <a:gd name="connsiteX14" fmla="*/ 574609 w 621741"/>
                  <a:gd name="connsiteY14" fmla="*/ 321608 h 884575"/>
                  <a:gd name="connsiteX15" fmla="*/ 608790 w 621741"/>
                  <a:gd name="connsiteY15" fmla="*/ 342309 h 884575"/>
                  <a:gd name="connsiteX16" fmla="*/ 621641 w 621741"/>
                  <a:gd name="connsiteY16" fmla="*/ 388643 h 884575"/>
                  <a:gd name="connsiteX17" fmla="*/ 613182 w 621741"/>
                  <a:gd name="connsiteY17" fmla="*/ 437398 h 884575"/>
                  <a:gd name="connsiteX18" fmla="*/ 584888 w 621741"/>
                  <a:gd name="connsiteY18" fmla="*/ 461821 h 884575"/>
                  <a:gd name="connsiteX19" fmla="*/ 497934 w 621741"/>
                  <a:gd name="connsiteY19" fmla="*/ 471633 h 884575"/>
                  <a:gd name="connsiteX20" fmla="*/ 513252 w 621741"/>
                  <a:gd name="connsiteY20" fmla="*/ 563342 h 884575"/>
                  <a:gd name="connsiteX21" fmla="*/ 526193 w 621741"/>
                  <a:gd name="connsiteY21" fmla="*/ 657802 h 884575"/>
                  <a:gd name="connsiteX22" fmla="*/ 536131 w 621741"/>
                  <a:gd name="connsiteY22" fmla="*/ 746467 h 884575"/>
                  <a:gd name="connsiteX23" fmla="*/ 540728 w 621741"/>
                  <a:gd name="connsiteY23" fmla="*/ 820911 h 884575"/>
                  <a:gd name="connsiteX24" fmla="*/ 518214 w 621741"/>
                  <a:gd name="connsiteY24" fmla="*/ 865539 h 884575"/>
                  <a:gd name="connsiteX25" fmla="*/ 466814 w 621741"/>
                  <a:gd name="connsiteY25" fmla="*/ 879622 h 884575"/>
                  <a:gd name="connsiteX26" fmla="*/ 414639 w 621741"/>
                  <a:gd name="connsiteY26" fmla="*/ 871413 h 884575"/>
                  <a:gd name="connsiteX27" fmla="*/ 391510 w 621741"/>
                  <a:gd name="connsiteY27" fmla="*/ 849041 h 884575"/>
                  <a:gd name="connsiteX28" fmla="*/ 389415 w 621741"/>
                  <a:gd name="connsiteY28" fmla="*/ 773554 h 884575"/>
                  <a:gd name="connsiteX29" fmla="*/ 385337 w 621741"/>
                  <a:gd name="connsiteY29" fmla="*/ 682740 h 884575"/>
                  <a:gd name="connsiteX30" fmla="*/ 378191 w 621741"/>
                  <a:gd name="connsiteY30" fmla="*/ 585276 h 884575"/>
                  <a:gd name="connsiteX31" fmla="*/ 368732 w 621741"/>
                  <a:gd name="connsiteY31" fmla="*/ 491419 h 884575"/>
                  <a:gd name="connsiteX32" fmla="*/ 210838 w 621741"/>
                  <a:gd name="connsiteY32" fmla="*/ 518465 h 884575"/>
                  <a:gd name="connsiteX33" fmla="*/ 217732 w 621741"/>
                  <a:gd name="connsiteY33" fmla="*/ 612511 h 884575"/>
                  <a:gd name="connsiteX34" fmla="*/ 225836 w 621741"/>
                  <a:gd name="connsiteY34" fmla="*/ 699591 h 884575"/>
                  <a:gd name="connsiteX35" fmla="*/ 234645 w 621741"/>
                  <a:gd name="connsiteY35" fmla="*/ 772867 h 884575"/>
                  <a:gd name="connsiteX36" fmla="*/ 243660 w 621741"/>
                  <a:gd name="connsiteY36" fmla="*/ 825497 h 884575"/>
                  <a:gd name="connsiteX37" fmla="*/ 214472 w 621741"/>
                  <a:gd name="connsiteY37" fmla="*/ 861160 h 884575"/>
                  <a:gd name="connsiteX38" fmla="*/ 139509 w 621741"/>
                  <a:gd name="connsiteY38" fmla="*/ 882127 h 884575"/>
                  <a:gd name="connsiteX39" fmla="*/ 59433 w 621741"/>
                  <a:gd name="connsiteY39" fmla="*/ 880261 h 884575"/>
                  <a:gd name="connsiteX40" fmla="*/ 16619 w 621741"/>
                  <a:gd name="connsiteY40" fmla="*/ 847299 h 884575"/>
                  <a:gd name="connsiteX41" fmla="*/ 6869 w 621741"/>
                  <a:gd name="connsiteY41" fmla="*/ 761198 h 884575"/>
                  <a:gd name="connsiteX42" fmla="*/ 990 w 621741"/>
                  <a:gd name="connsiteY42" fmla="*/ 622383 h 884575"/>
                  <a:gd name="connsiteX43" fmla="*/ 196 w 621741"/>
                  <a:gd name="connsiteY43" fmla="*/ 459126 h 884575"/>
                  <a:gd name="connsiteX44" fmla="*/ 5701 w 621741"/>
                  <a:gd name="connsiteY44" fmla="*/ 299706 h 884575"/>
                  <a:gd name="connsiteX45" fmla="*/ 20426 w 621741"/>
                  <a:gd name="connsiteY45" fmla="*/ 172272 h 884575"/>
                  <a:gd name="connsiteX46" fmla="*/ 44669 w 621741"/>
                  <a:gd name="connsiteY46" fmla="*/ 104310 h 884575"/>
                  <a:gd name="connsiteX47" fmla="*/ 131870 w 621741"/>
                  <a:gd name="connsiteY47" fmla="*/ 62676 h 884575"/>
                  <a:gd name="connsiteX48" fmla="*/ 262884 w 621741"/>
                  <a:gd name="connsiteY48" fmla="*/ 32443 h 884575"/>
                  <a:gd name="connsiteX49" fmla="*/ 405764 w 621741"/>
                  <a:gd name="connsiteY49" fmla="*/ 11654 h 884575"/>
                  <a:gd name="connsiteX50" fmla="*/ 526980 w 621741"/>
                  <a:gd name="connsiteY50" fmla="*/ 189 h 88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21741" h="884574">
                    <a:moveTo>
                      <a:pt x="526980" y="189"/>
                    </a:moveTo>
                    <a:cubicBezTo>
                      <a:pt x="547499" y="-1315"/>
                      <a:pt x="562660" y="6169"/>
                      <a:pt x="572463" y="22642"/>
                    </a:cubicBezTo>
                    <a:cubicBezTo>
                      <a:pt x="582266" y="39114"/>
                      <a:pt x="587920" y="57609"/>
                      <a:pt x="589424" y="78128"/>
                    </a:cubicBezTo>
                    <a:cubicBezTo>
                      <a:pt x="590927" y="98647"/>
                      <a:pt x="588623" y="118013"/>
                      <a:pt x="582509" y="136225"/>
                    </a:cubicBezTo>
                    <a:cubicBezTo>
                      <a:pt x="576394" y="154437"/>
                      <a:pt x="566498" y="164045"/>
                      <a:pt x="552818" y="165048"/>
                    </a:cubicBezTo>
                    <a:cubicBezTo>
                      <a:pt x="526600" y="166970"/>
                      <a:pt x="495314" y="170123"/>
                      <a:pt x="458960" y="174507"/>
                    </a:cubicBezTo>
                    <a:cubicBezTo>
                      <a:pt x="422608" y="178891"/>
                      <a:pt x="387458" y="184047"/>
                      <a:pt x="353511" y="189973"/>
                    </a:cubicBezTo>
                    <a:cubicBezTo>
                      <a:pt x="319562" y="195900"/>
                      <a:pt x="290217" y="202062"/>
                      <a:pt x="265473" y="208460"/>
                    </a:cubicBezTo>
                    <a:cubicBezTo>
                      <a:pt x="240728" y="214859"/>
                      <a:pt x="226896" y="221603"/>
                      <a:pt x="223978" y="228693"/>
                    </a:cubicBezTo>
                    <a:cubicBezTo>
                      <a:pt x="219281" y="242790"/>
                      <a:pt x="215489" y="261405"/>
                      <a:pt x="212600" y="284539"/>
                    </a:cubicBezTo>
                    <a:cubicBezTo>
                      <a:pt x="209712" y="307672"/>
                      <a:pt x="208172" y="333572"/>
                      <a:pt x="207982" y="362237"/>
                    </a:cubicBezTo>
                    <a:cubicBezTo>
                      <a:pt x="237369" y="356645"/>
                      <a:pt x="269079" y="351454"/>
                      <a:pt x="303110" y="346668"/>
                    </a:cubicBezTo>
                    <a:cubicBezTo>
                      <a:pt x="337141" y="341881"/>
                      <a:pt x="370929" y="337684"/>
                      <a:pt x="404473" y="334080"/>
                    </a:cubicBezTo>
                    <a:cubicBezTo>
                      <a:pt x="438018" y="330475"/>
                      <a:pt x="469610" y="327586"/>
                      <a:pt x="499248" y="325413"/>
                    </a:cubicBezTo>
                    <a:cubicBezTo>
                      <a:pt x="528886" y="323240"/>
                      <a:pt x="554007" y="321972"/>
                      <a:pt x="574609" y="321608"/>
                    </a:cubicBezTo>
                    <a:cubicBezTo>
                      <a:pt x="589513" y="321661"/>
                      <a:pt x="600906" y="328562"/>
                      <a:pt x="608790" y="342309"/>
                    </a:cubicBezTo>
                    <a:cubicBezTo>
                      <a:pt x="616675" y="356058"/>
                      <a:pt x="620958" y="371502"/>
                      <a:pt x="621641" y="388643"/>
                    </a:cubicBezTo>
                    <a:cubicBezTo>
                      <a:pt x="622325" y="405784"/>
                      <a:pt x="619505" y="422035"/>
                      <a:pt x="613182" y="437398"/>
                    </a:cubicBezTo>
                    <a:cubicBezTo>
                      <a:pt x="606858" y="452760"/>
                      <a:pt x="597427" y="460902"/>
                      <a:pt x="584888" y="461821"/>
                    </a:cubicBezTo>
                    <a:lnTo>
                      <a:pt x="497934" y="471633"/>
                    </a:lnTo>
                    <a:cubicBezTo>
                      <a:pt x="503526" y="501021"/>
                      <a:pt x="508632" y="531591"/>
                      <a:pt x="513252" y="563342"/>
                    </a:cubicBezTo>
                    <a:cubicBezTo>
                      <a:pt x="517871" y="595093"/>
                      <a:pt x="522185" y="626580"/>
                      <a:pt x="526193" y="657802"/>
                    </a:cubicBezTo>
                    <a:cubicBezTo>
                      <a:pt x="530201" y="689026"/>
                      <a:pt x="533514" y="718581"/>
                      <a:pt x="536131" y="746467"/>
                    </a:cubicBezTo>
                    <a:cubicBezTo>
                      <a:pt x="538749" y="774354"/>
                      <a:pt x="540281" y="799169"/>
                      <a:pt x="540728" y="820911"/>
                    </a:cubicBezTo>
                    <a:cubicBezTo>
                      <a:pt x="541093" y="841514"/>
                      <a:pt x="533588" y="856389"/>
                      <a:pt x="518214" y="865539"/>
                    </a:cubicBezTo>
                    <a:cubicBezTo>
                      <a:pt x="502840" y="874688"/>
                      <a:pt x="485706" y="879383"/>
                      <a:pt x="466814" y="879622"/>
                    </a:cubicBezTo>
                    <a:cubicBezTo>
                      <a:pt x="447922" y="879860"/>
                      <a:pt x="430529" y="877124"/>
                      <a:pt x="414639" y="871413"/>
                    </a:cubicBezTo>
                    <a:cubicBezTo>
                      <a:pt x="398748" y="865701"/>
                      <a:pt x="391039" y="858244"/>
                      <a:pt x="391510" y="849041"/>
                    </a:cubicBezTo>
                    <a:cubicBezTo>
                      <a:pt x="391063" y="827299"/>
                      <a:pt x="390364" y="802136"/>
                      <a:pt x="389415" y="773554"/>
                    </a:cubicBezTo>
                    <a:cubicBezTo>
                      <a:pt x="388466" y="744972"/>
                      <a:pt x="387106" y="714701"/>
                      <a:pt x="385337" y="682740"/>
                    </a:cubicBezTo>
                    <a:cubicBezTo>
                      <a:pt x="383566" y="650781"/>
                      <a:pt x="381185" y="618292"/>
                      <a:pt x="378191" y="585276"/>
                    </a:cubicBezTo>
                    <a:cubicBezTo>
                      <a:pt x="375198" y="552259"/>
                      <a:pt x="372045" y="520974"/>
                      <a:pt x="368732" y="491419"/>
                    </a:cubicBezTo>
                    <a:lnTo>
                      <a:pt x="210838" y="518465"/>
                    </a:lnTo>
                    <a:cubicBezTo>
                      <a:pt x="213178" y="550384"/>
                      <a:pt x="215476" y="581733"/>
                      <a:pt x="217732" y="612511"/>
                    </a:cubicBezTo>
                    <a:cubicBezTo>
                      <a:pt x="219989" y="643289"/>
                      <a:pt x="222690" y="672316"/>
                      <a:pt x="225836" y="699591"/>
                    </a:cubicBezTo>
                    <a:cubicBezTo>
                      <a:pt x="228981" y="726866"/>
                      <a:pt x="231918" y="751290"/>
                      <a:pt x="234645" y="772867"/>
                    </a:cubicBezTo>
                    <a:cubicBezTo>
                      <a:pt x="237373" y="794441"/>
                      <a:pt x="240378" y="811985"/>
                      <a:pt x="243660" y="825497"/>
                    </a:cubicBezTo>
                    <a:cubicBezTo>
                      <a:pt x="245803" y="839093"/>
                      <a:pt x="236073" y="850980"/>
                      <a:pt x="214472" y="861160"/>
                    </a:cubicBezTo>
                    <a:cubicBezTo>
                      <a:pt x="192870" y="871338"/>
                      <a:pt x="167882" y="878328"/>
                      <a:pt x="139509" y="882127"/>
                    </a:cubicBezTo>
                    <a:cubicBezTo>
                      <a:pt x="111135" y="885926"/>
                      <a:pt x="84444" y="885304"/>
                      <a:pt x="59433" y="880261"/>
                    </a:cubicBezTo>
                    <a:cubicBezTo>
                      <a:pt x="34424" y="875218"/>
                      <a:pt x="20152" y="864231"/>
                      <a:pt x="16619" y="847299"/>
                    </a:cubicBezTo>
                    <a:cubicBezTo>
                      <a:pt x="13085" y="830367"/>
                      <a:pt x="9834" y="801667"/>
                      <a:pt x="6869" y="761198"/>
                    </a:cubicBezTo>
                    <a:cubicBezTo>
                      <a:pt x="3901" y="720731"/>
                      <a:pt x="1942" y="674458"/>
                      <a:pt x="990" y="622383"/>
                    </a:cubicBezTo>
                    <a:cubicBezTo>
                      <a:pt x="37" y="570306"/>
                      <a:pt x="-227" y="515888"/>
                      <a:pt x="196" y="459126"/>
                    </a:cubicBezTo>
                    <a:cubicBezTo>
                      <a:pt x="619" y="402365"/>
                      <a:pt x="2454" y="349225"/>
                      <a:pt x="5701" y="299706"/>
                    </a:cubicBezTo>
                    <a:cubicBezTo>
                      <a:pt x="8947" y="250187"/>
                      <a:pt x="13855" y="207709"/>
                      <a:pt x="20426" y="172272"/>
                    </a:cubicBezTo>
                    <a:cubicBezTo>
                      <a:pt x="26997" y="136836"/>
                      <a:pt x="35078" y="114181"/>
                      <a:pt x="44669" y="104310"/>
                    </a:cubicBezTo>
                    <a:cubicBezTo>
                      <a:pt x="62962" y="88070"/>
                      <a:pt x="92029" y="74192"/>
                      <a:pt x="131870" y="62676"/>
                    </a:cubicBezTo>
                    <a:cubicBezTo>
                      <a:pt x="171711" y="51159"/>
                      <a:pt x="215382" y="41082"/>
                      <a:pt x="262884" y="32443"/>
                    </a:cubicBezTo>
                    <a:cubicBezTo>
                      <a:pt x="310385" y="23803"/>
                      <a:pt x="358012" y="16873"/>
                      <a:pt x="405764" y="11654"/>
                    </a:cubicBezTo>
                    <a:cubicBezTo>
                      <a:pt x="453517" y="6434"/>
                      <a:pt x="493922" y="2612"/>
                      <a:pt x="526980" y="1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89" name="任意多边形: 形状 88">
                <a:extLst>
                  <a:ext uri="{FF2B5EF4-FFF2-40B4-BE49-F238E27FC236}">
                    <a16:creationId xmlns:a16="http://schemas.microsoft.com/office/drawing/2014/main" id="{E58FA935-2C3C-B044-6F3B-B5305C2C6B98}"/>
                  </a:ext>
                </a:extLst>
              </p:cNvPr>
              <p:cNvSpPr/>
              <p:nvPr/>
            </p:nvSpPr>
            <p:spPr>
              <a:xfrm>
                <a:off x="4555867" y="3193111"/>
                <a:ext cx="762693" cy="944282"/>
              </a:xfrm>
              <a:custGeom>
                <a:avLst/>
                <a:gdLst>
                  <a:gd name="connsiteX0" fmla="*/ 267876 w 762693"/>
                  <a:gd name="connsiteY0" fmla="*/ 953 h 944282"/>
                  <a:gd name="connsiteX1" fmla="*/ 318940 w 762693"/>
                  <a:gd name="connsiteY1" fmla="*/ 5982 h 944282"/>
                  <a:gd name="connsiteX2" fmla="*/ 370025 w 762693"/>
                  <a:gd name="connsiteY2" fmla="*/ 31863 h 944282"/>
                  <a:gd name="connsiteX3" fmla="*/ 412140 w 762693"/>
                  <a:gd name="connsiteY3" fmla="*/ 69836 h 944282"/>
                  <a:gd name="connsiteX4" fmla="*/ 434637 w 762693"/>
                  <a:gd name="connsiteY4" fmla="*/ 112586 h 944282"/>
                  <a:gd name="connsiteX5" fmla="*/ 427778 w 762693"/>
                  <a:gd name="connsiteY5" fmla="*/ 151783 h 944282"/>
                  <a:gd name="connsiteX6" fmla="*/ 405036 w 762693"/>
                  <a:gd name="connsiteY6" fmla="*/ 186665 h 944282"/>
                  <a:gd name="connsiteX7" fmla="*/ 384429 w 762693"/>
                  <a:gd name="connsiteY7" fmla="*/ 218336 h 944282"/>
                  <a:gd name="connsiteX8" fmla="*/ 410632 w 762693"/>
                  <a:gd name="connsiteY8" fmla="*/ 224192 h 944282"/>
                  <a:gd name="connsiteX9" fmla="*/ 437694 w 762693"/>
                  <a:gd name="connsiteY9" fmla="*/ 231544 h 944282"/>
                  <a:gd name="connsiteX10" fmla="*/ 450428 w 762693"/>
                  <a:gd name="connsiteY10" fmla="*/ 186995 h 944282"/>
                  <a:gd name="connsiteX11" fmla="*/ 458689 w 762693"/>
                  <a:gd name="connsiteY11" fmla="*/ 158917 h 944282"/>
                  <a:gd name="connsiteX12" fmla="*/ 486412 w 762693"/>
                  <a:gd name="connsiteY12" fmla="*/ 133601 h 944282"/>
                  <a:gd name="connsiteX13" fmla="*/ 532124 w 762693"/>
                  <a:gd name="connsiteY13" fmla="*/ 132754 h 944282"/>
                  <a:gd name="connsiteX14" fmla="*/ 572512 w 762693"/>
                  <a:gd name="connsiteY14" fmla="*/ 153834 h 944282"/>
                  <a:gd name="connsiteX15" fmla="*/ 585756 w 762693"/>
                  <a:gd name="connsiteY15" fmla="*/ 193438 h 944282"/>
                  <a:gd name="connsiteX16" fmla="*/ 569467 w 762693"/>
                  <a:gd name="connsiteY16" fmla="*/ 267344 h 944282"/>
                  <a:gd name="connsiteX17" fmla="*/ 662793 w 762693"/>
                  <a:gd name="connsiteY17" fmla="*/ 295857 h 944282"/>
                  <a:gd name="connsiteX18" fmla="*/ 740502 w 762693"/>
                  <a:gd name="connsiteY18" fmla="*/ 321391 h 944282"/>
                  <a:gd name="connsiteX19" fmla="*/ 761861 w 762693"/>
                  <a:gd name="connsiteY19" fmla="*/ 347408 h 944282"/>
                  <a:gd name="connsiteX20" fmla="*/ 757784 w 762693"/>
                  <a:gd name="connsiteY20" fmla="*/ 387992 h 944282"/>
                  <a:gd name="connsiteX21" fmla="*/ 737394 w 762693"/>
                  <a:gd name="connsiteY21" fmla="*/ 423514 h 944282"/>
                  <a:gd name="connsiteX22" fmla="*/ 709817 w 762693"/>
                  <a:gd name="connsiteY22" fmla="*/ 434340 h 944282"/>
                  <a:gd name="connsiteX23" fmla="*/ 632165 w 762693"/>
                  <a:gd name="connsiteY23" fmla="*/ 413244 h 944282"/>
                  <a:gd name="connsiteX24" fmla="*/ 542427 w 762693"/>
                  <a:gd name="connsiteY24" fmla="*/ 390128 h 944282"/>
                  <a:gd name="connsiteX25" fmla="*/ 528696 w 762693"/>
                  <a:gd name="connsiteY25" fmla="*/ 454620 h 944282"/>
                  <a:gd name="connsiteX26" fmla="*/ 513149 w 762693"/>
                  <a:gd name="connsiteY26" fmla="*/ 521147 h 944282"/>
                  <a:gd name="connsiteX27" fmla="*/ 598238 w 762693"/>
                  <a:gd name="connsiteY27" fmla="*/ 547421 h 944282"/>
                  <a:gd name="connsiteX28" fmla="*/ 670066 w 762693"/>
                  <a:gd name="connsiteY28" fmla="*/ 571358 h 944282"/>
                  <a:gd name="connsiteX29" fmla="*/ 689659 w 762693"/>
                  <a:gd name="connsiteY29" fmla="*/ 596895 h 944282"/>
                  <a:gd name="connsiteX30" fmla="*/ 684994 w 762693"/>
                  <a:gd name="connsiteY30" fmla="*/ 637319 h 944282"/>
                  <a:gd name="connsiteX31" fmla="*/ 665192 w 762693"/>
                  <a:gd name="connsiteY31" fmla="*/ 673000 h 944282"/>
                  <a:gd name="connsiteX32" fmla="*/ 639380 w 762693"/>
                  <a:gd name="connsiteY32" fmla="*/ 684307 h 944282"/>
                  <a:gd name="connsiteX33" fmla="*/ 566862 w 762693"/>
                  <a:gd name="connsiteY33" fmla="*/ 665236 h 944282"/>
                  <a:gd name="connsiteX34" fmla="*/ 484932 w 762693"/>
                  <a:gd name="connsiteY34" fmla="*/ 643609 h 944282"/>
                  <a:gd name="connsiteX35" fmla="*/ 470235 w 762693"/>
                  <a:gd name="connsiteY35" fmla="*/ 704681 h 944282"/>
                  <a:gd name="connsiteX36" fmla="*/ 456599 w 762693"/>
                  <a:gd name="connsiteY36" fmla="*/ 757198 h 944282"/>
                  <a:gd name="connsiteX37" fmla="*/ 572592 w 762693"/>
                  <a:gd name="connsiteY37" fmla="*/ 783657 h 944282"/>
                  <a:gd name="connsiteX38" fmla="*/ 665053 w 762693"/>
                  <a:gd name="connsiteY38" fmla="*/ 803723 h 944282"/>
                  <a:gd name="connsiteX39" fmla="*/ 682722 w 762693"/>
                  <a:gd name="connsiteY39" fmla="*/ 829370 h 944282"/>
                  <a:gd name="connsiteX40" fmla="*/ 680684 w 762693"/>
                  <a:gd name="connsiteY40" fmla="*/ 878720 h 944282"/>
                  <a:gd name="connsiteX41" fmla="*/ 662125 w 762693"/>
                  <a:gd name="connsiteY41" fmla="*/ 926109 h 944282"/>
                  <a:gd name="connsiteX42" fmla="*/ 632041 w 762693"/>
                  <a:gd name="connsiteY42" fmla="*/ 943836 h 944282"/>
                  <a:gd name="connsiteX43" fmla="*/ 550169 w 762693"/>
                  <a:gd name="connsiteY43" fmla="*/ 926645 h 944282"/>
                  <a:gd name="connsiteX44" fmla="*/ 442572 w 762693"/>
                  <a:gd name="connsiteY44" fmla="*/ 901835 h 944282"/>
                  <a:gd name="connsiteX45" fmla="*/ 321764 w 762693"/>
                  <a:gd name="connsiteY45" fmla="*/ 872173 h 944282"/>
                  <a:gd name="connsiteX46" fmla="*/ 202025 w 762693"/>
                  <a:gd name="connsiteY46" fmla="*/ 840906 h 944282"/>
                  <a:gd name="connsiteX47" fmla="*/ 97043 w 762693"/>
                  <a:gd name="connsiteY47" fmla="*/ 811122 h 944282"/>
                  <a:gd name="connsiteX48" fmla="*/ 20349 w 762693"/>
                  <a:gd name="connsiteY48" fmla="*/ 786495 h 944282"/>
                  <a:gd name="connsiteX49" fmla="*/ 269 w 762693"/>
                  <a:gd name="connsiteY49" fmla="*/ 755773 h 944282"/>
                  <a:gd name="connsiteX50" fmla="*/ 6316 w 762693"/>
                  <a:gd name="connsiteY50" fmla="*/ 705615 h 944282"/>
                  <a:gd name="connsiteX51" fmla="*/ 28942 w 762693"/>
                  <a:gd name="connsiteY51" fmla="*/ 661859 h 944282"/>
                  <a:gd name="connsiteX52" fmla="*/ 60420 w 762693"/>
                  <a:gd name="connsiteY52" fmla="*/ 648301 h 944282"/>
                  <a:gd name="connsiteX53" fmla="*/ 157275 w 762693"/>
                  <a:gd name="connsiteY53" fmla="*/ 677773 h 944282"/>
                  <a:gd name="connsiteX54" fmla="*/ 287713 w 762693"/>
                  <a:gd name="connsiteY54" fmla="*/ 713842 h 944282"/>
                  <a:gd name="connsiteX55" fmla="*/ 304718 w 762693"/>
                  <a:gd name="connsiteY55" fmla="*/ 662873 h 944282"/>
                  <a:gd name="connsiteX56" fmla="*/ 323962 w 762693"/>
                  <a:gd name="connsiteY56" fmla="*/ 603668 h 944282"/>
                  <a:gd name="connsiteX57" fmla="*/ 236366 w 762693"/>
                  <a:gd name="connsiteY57" fmla="*/ 584292 h 944282"/>
                  <a:gd name="connsiteX58" fmla="*/ 158183 w 762693"/>
                  <a:gd name="connsiteY58" fmla="*/ 567473 h 944282"/>
                  <a:gd name="connsiteX59" fmla="*/ 140036 w 762693"/>
                  <a:gd name="connsiteY59" fmla="*/ 543591 h 944282"/>
                  <a:gd name="connsiteX60" fmla="*/ 140953 w 762693"/>
                  <a:gd name="connsiteY60" fmla="*/ 498359 h 944282"/>
                  <a:gd name="connsiteX61" fmla="*/ 158074 w 762693"/>
                  <a:gd name="connsiteY61" fmla="*/ 456265 h 944282"/>
                  <a:gd name="connsiteX62" fmla="*/ 188856 w 762693"/>
                  <a:gd name="connsiteY62" fmla="*/ 440623 h 944282"/>
                  <a:gd name="connsiteX63" fmla="*/ 268216 w 762693"/>
                  <a:gd name="connsiteY63" fmla="*/ 457761 h 944282"/>
                  <a:gd name="connsiteX64" fmla="*/ 362550 w 762693"/>
                  <a:gd name="connsiteY64" fmla="*/ 480232 h 944282"/>
                  <a:gd name="connsiteX65" fmla="*/ 400601 w 762693"/>
                  <a:gd name="connsiteY65" fmla="*/ 354123 h 944282"/>
                  <a:gd name="connsiteX66" fmla="*/ 314931 w 762693"/>
                  <a:gd name="connsiteY66" fmla="*/ 334638 h 944282"/>
                  <a:gd name="connsiteX67" fmla="*/ 295718 w 762693"/>
                  <a:gd name="connsiteY67" fmla="*/ 370479 h 944282"/>
                  <a:gd name="connsiteX68" fmla="*/ 275227 w 762693"/>
                  <a:gd name="connsiteY68" fmla="*/ 411026 h 944282"/>
                  <a:gd name="connsiteX69" fmla="*/ 240444 w 762693"/>
                  <a:gd name="connsiteY69" fmla="*/ 434424 h 944282"/>
                  <a:gd name="connsiteX70" fmla="*/ 186067 w 762693"/>
                  <a:gd name="connsiteY70" fmla="*/ 432285 h 944282"/>
                  <a:gd name="connsiteX71" fmla="*/ 125308 w 762693"/>
                  <a:gd name="connsiteY71" fmla="*/ 409461 h 944282"/>
                  <a:gd name="connsiteX72" fmla="*/ 72394 w 762693"/>
                  <a:gd name="connsiteY72" fmla="*/ 371713 h 944282"/>
                  <a:gd name="connsiteX73" fmla="*/ 42300 w 762693"/>
                  <a:gd name="connsiteY73" fmla="*/ 324371 h 944282"/>
                  <a:gd name="connsiteX74" fmla="*/ 48506 w 762693"/>
                  <a:gd name="connsiteY74" fmla="*/ 273627 h 944282"/>
                  <a:gd name="connsiteX75" fmla="*/ 119079 w 762693"/>
                  <a:gd name="connsiteY75" fmla="*/ 162670 h 944282"/>
                  <a:gd name="connsiteX76" fmla="*/ 226302 w 762693"/>
                  <a:gd name="connsiteY76" fmla="*/ 23769 h 944282"/>
                  <a:gd name="connsiteX77" fmla="*/ 267876 w 762693"/>
                  <a:gd name="connsiteY77" fmla="*/ 953 h 944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762693" h="944281">
                    <a:moveTo>
                      <a:pt x="267876" y="953"/>
                    </a:moveTo>
                    <a:cubicBezTo>
                      <a:pt x="284484" y="-1273"/>
                      <a:pt x="301505" y="403"/>
                      <a:pt x="318940" y="5982"/>
                    </a:cubicBezTo>
                    <a:cubicBezTo>
                      <a:pt x="336376" y="11561"/>
                      <a:pt x="353404" y="20188"/>
                      <a:pt x="370025" y="31863"/>
                    </a:cubicBezTo>
                    <a:cubicBezTo>
                      <a:pt x="386646" y="43538"/>
                      <a:pt x="400684" y="56195"/>
                      <a:pt x="412140" y="69836"/>
                    </a:cubicBezTo>
                    <a:cubicBezTo>
                      <a:pt x="423595" y="83476"/>
                      <a:pt x="431094" y="97727"/>
                      <a:pt x="434637" y="112586"/>
                    </a:cubicBezTo>
                    <a:cubicBezTo>
                      <a:pt x="438180" y="127446"/>
                      <a:pt x="435894" y="140511"/>
                      <a:pt x="427778" y="151783"/>
                    </a:cubicBezTo>
                    <a:cubicBezTo>
                      <a:pt x="419449" y="163839"/>
                      <a:pt x="411869" y="175466"/>
                      <a:pt x="405036" y="186665"/>
                    </a:cubicBezTo>
                    <a:cubicBezTo>
                      <a:pt x="398203" y="197863"/>
                      <a:pt x="391335" y="208421"/>
                      <a:pt x="384429" y="218336"/>
                    </a:cubicBezTo>
                    <a:cubicBezTo>
                      <a:pt x="393270" y="219896"/>
                      <a:pt x="402005" y="221848"/>
                      <a:pt x="410632" y="224192"/>
                    </a:cubicBezTo>
                    <a:cubicBezTo>
                      <a:pt x="419261" y="226537"/>
                      <a:pt x="428281" y="228987"/>
                      <a:pt x="437694" y="231544"/>
                    </a:cubicBezTo>
                    <a:cubicBezTo>
                      <a:pt x="442382" y="214287"/>
                      <a:pt x="446627" y="199438"/>
                      <a:pt x="450428" y="186995"/>
                    </a:cubicBezTo>
                    <a:cubicBezTo>
                      <a:pt x="454231" y="174551"/>
                      <a:pt x="456983" y="165192"/>
                      <a:pt x="458689" y="158917"/>
                    </a:cubicBezTo>
                    <a:cubicBezTo>
                      <a:pt x="462098" y="146367"/>
                      <a:pt x="471339" y="137929"/>
                      <a:pt x="486412" y="133601"/>
                    </a:cubicBezTo>
                    <a:cubicBezTo>
                      <a:pt x="501485" y="129273"/>
                      <a:pt x="516722" y="128991"/>
                      <a:pt x="532124" y="132754"/>
                    </a:cubicBezTo>
                    <a:cubicBezTo>
                      <a:pt x="547526" y="136518"/>
                      <a:pt x="560988" y="143544"/>
                      <a:pt x="572512" y="153834"/>
                    </a:cubicBezTo>
                    <a:cubicBezTo>
                      <a:pt x="584035" y="164124"/>
                      <a:pt x="588449" y="177325"/>
                      <a:pt x="585756" y="193438"/>
                    </a:cubicBezTo>
                    <a:lnTo>
                      <a:pt x="569467" y="267344"/>
                    </a:lnTo>
                    <a:cubicBezTo>
                      <a:pt x="602198" y="277078"/>
                      <a:pt x="633307" y="286583"/>
                      <a:pt x="662793" y="295857"/>
                    </a:cubicBezTo>
                    <a:cubicBezTo>
                      <a:pt x="692279" y="305131"/>
                      <a:pt x="718182" y="313642"/>
                      <a:pt x="740502" y="321391"/>
                    </a:cubicBezTo>
                    <a:cubicBezTo>
                      <a:pt x="752840" y="325585"/>
                      <a:pt x="759959" y="334257"/>
                      <a:pt x="761861" y="347408"/>
                    </a:cubicBezTo>
                    <a:cubicBezTo>
                      <a:pt x="763763" y="360558"/>
                      <a:pt x="762404" y="374087"/>
                      <a:pt x="757784" y="387992"/>
                    </a:cubicBezTo>
                    <a:cubicBezTo>
                      <a:pt x="753164" y="401898"/>
                      <a:pt x="746368" y="413737"/>
                      <a:pt x="737394" y="423514"/>
                    </a:cubicBezTo>
                    <a:cubicBezTo>
                      <a:pt x="728422" y="433288"/>
                      <a:pt x="719230" y="436897"/>
                      <a:pt x="709817" y="434340"/>
                    </a:cubicBezTo>
                    <a:cubicBezTo>
                      <a:pt x="686287" y="427947"/>
                      <a:pt x="660401" y="420915"/>
                      <a:pt x="632165" y="413244"/>
                    </a:cubicBezTo>
                    <a:cubicBezTo>
                      <a:pt x="603927" y="405572"/>
                      <a:pt x="574015" y="397867"/>
                      <a:pt x="542427" y="390128"/>
                    </a:cubicBezTo>
                    <a:cubicBezTo>
                      <a:pt x="538455" y="410947"/>
                      <a:pt x="533879" y="432445"/>
                      <a:pt x="528696" y="454620"/>
                    </a:cubicBezTo>
                    <a:cubicBezTo>
                      <a:pt x="523513" y="476795"/>
                      <a:pt x="518331" y="498971"/>
                      <a:pt x="513149" y="521147"/>
                    </a:cubicBezTo>
                    <a:cubicBezTo>
                      <a:pt x="542742" y="530028"/>
                      <a:pt x="571105" y="538787"/>
                      <a:pt x="598238" y="547421"/>
                    </a:cubicBezTo>
                    <a:cubicBezTo>
                      <a:pt x="625371" y="556057"/>
                      <a:pt x="649313" y="564035"/>
                      <a:pt x="670066" y="571358"/>
                    </a:cubicBezTo>
                    <a:cubicBezTo>
                      <a:pt x="681618" y="575338"/>
                      <a:pt x="688149" y="583851"/>
                      <a:pt x="689659" y="596895"/>
                    </a:cubicBezTo>
                    <a:cubicBezTo>
                      <a:pt x="691168" y="609939"/>
                      <a:pt x="689613" y="623414"/>
                      <a:pt x="684994" y="637319"/>
                    </a:cubicBezTo>
                    <a:cubicBezTo>
                      <a:pt x="680373" y="651225"/>
                      <a:pt x="673773" y="663118"/>
                      <a:pt x="665192" y="673000"/>
                    </a:cubicBezTo>
                    <a:cubicBezTo>
                      <a:pt x="656612" y="682882"/>
                      <a:pt x="648007" y="686650"/>
                      <a:pt x="639380" y="684307"/>
                    </a:cubicBezTo>
                    <a:cubicBezTo>
                      <a:pt x="617417" y="678339"/>
                      <a:pt x="593244" y="671984"/>
                      <a:pt x="566862" y="665236"/>
                    </a:cubicBezTo>
                    <a:cubicBezTo>
                      <a:pt x="540480" y="658490"/>
                      <a:pt x="513169" y="651281"/>
                      <a:pt x="484932" y="643609"/>
                    </a:cubicBezTo>
                    <a:cubicBezTo>
                      <a:pt x="479963" y="665001"/>
                      <a:pt x="475064" y="685358"/>
                      <a:pt x="470235" y="704681"/>
                    </a:cubicBezTo>
                    <a:cubicBezTo>
                      <a:pt x="465407" y="724005"/>
                      <a:pt x="460860" y="741510"/>
                      <a:pt x="456599" y="757198"/>
                    </a:cubicBezTo>
                    <a:cubicBezTo>
                      <a:pt x="497813" y="766710"/>
                      <a:pt x="536477" y="775530"/>
                      <a:pt x="572592" y="783657"/>
                    </a:cubicBezTo>
                    <a:cubicBezTo>
                      <a:pt x="608707" y="791785"/>
                      <a:pt x="639527" y="798473"/>
                      <a:pt x="665053" y="803723"/>
                    </a:cubicBezTo>
                    <a:cubicBezTo>
                      <a:pt x="674679" y="805496"/>
                      <a:pt x="680567" y="814044"/>
                      <a:pt x="682722" y="829370"/>
                    </a:cubicBezTo>
                    <a:cubicBezTo>
                      <a:pt x="684875" y="844695"/>
                      <a:pt x="684197" y="861144"/>
                      <a:pt x="680684" y="878720"/>
                    </a:cubicBezTo>
                    <a:cubicBezTo>
                      <a:pt x="677173" y="896296"/>
                      <a:pt x="670986" y="912092"/>
                      <a:pt x="662125" y="926109"/>
                    </a:cubicBezTo>
                    <a:cubicBezTo>
                      <a:pt x="653263" y="940125"/>
                      <a:pt x="643235" y="946034"/>
                      <a:pt x="632041" y="943836"/>
                    </a:cubicBezTo>
                    <a:cubicBezTo>
                      <a:pt x="610437" y="939650"/>
                      <a:pt x="583146" y="933921"/>
                      <a:pt x="550169" y="926645"/>
                    </a:cubicBezTo>
                    <a:cubicBezTo>
                      <a:pt x="517192" y="919371"/>
                      <a:pt x="481326" y="911101"/>
                      <a:pt x="442572" y="901835"/>
                    </a:cubicBezTo>
                    <a:cubicBezTo>
                      <a:pt x="403818" y="892571"/>
                      <a:pt x="363549" y="882684"/>
                      <a:pt x="321764" y="872173"/>
                    </a:cubicBezTo>
                    <a:cubicBezTo>
                      <a:pt x="279980" y="861664"/>
                      <a:pt x="240066" y="851241"/>
                      <a:pt x="202025" y="840906"/>
                    </a:cubicBezTo>
                    <a:cubicBezTo>
                      <a:pt x="163983" y="830571"/>
                      <a:pt x="128989" y="820643"/>
                      <a:pt x="97043" y="811122"/>
                    </a:cubicBezTo>
                    <a:cubicBezTo>
                      <a:pt x="65096" y="801601"/>
                      <a:pt x="39532" y="793391"/>
                      <a:pt x="20349" y="786495"/>
                    </a:cubicBezTo>
                    <a:cubicBezTo>
                      <a:pt x="8013" y="782302"/>
                      <a:pt x="1319" y="772061"/>
                      <a:pt x="269" y="755773"/>
                    </a:cubicBezTo>
                    <a:cubicBezTo>
                      <a:pt x="-779" y="739484"/>
                      <a:pt x="1236" y="722766"/>
                      <a:pt x="6316" y="705615"/>
                    </a:cubicBezTo>
                    <a:cubicBezTo>
                      <a:pt x="11396" y="688466"/>
                      <a:pt x="18938" y="673881"/>
                      <a:pt x="28942" y="661859"/>
                    </a:cubicBezTo>
                    <a:cubicBezTo>
                      <a:pt x="38947" y="649837"/>
                      <a:pt x="49440" y="645318"/>
                      <a:pt x="60420" y="648301"/>
                    </a:cubicBezTo>
                    <a:cubicBezTo>
                      <a:pt x="85093" y="656689"/>
                      <a:pt x="117379" y="666513"/>
                      <a:pt x="157275" y="677773"/>
                    </a:cubicBezTo>
                    <a:cubicBezTo>
                      <a:pt x="197171" y="689033"/>
                      <a:pt x="240650" y="701056"/>
                      <a:pt x="287713" y="713842"/>
                    </a:cubicBezTo>
                    <a:cubicBezTo>
                      <a:pt x="293543" y="698581"/>
                      <a:pt x="299212" y="681591"/>
                      <a:pt x="304718" y="662873"/>
                    </a:cubicBezTo>
                    <a:cubicBezTo>
                      <a:pt x="310224" y="644155"/>
                      <a:pt x="316640" y="624419"/>
                      <a:pt x="323962" y="603668"/>
                    </a:cubicBezTo>
                    <a:cubicBezTo>
                      <a:pt x="293729" y="597139"/>
                      <a:pt x="264531" y="590681"/>
                      <a:pt x="236366" y="584292"/>
                    </a:cubicBezTo>
                    <a:cubicBezTo>
                      <a:pt x="208202" y="577904"/>
                      <a:pt x="182141" y="572297"/>
                      <a:pt x="158183" y="567473"/>
                    </a:cubicBezTo>
                    <a:cubicBezTo>
                      <a:pt x="148558" y="565701"/>
                      <a:pt x="142509" y="557739"/>
                      <a:pt x="140036" y="543591"/>
                    </a:cubicBezTo>
                    <a:cubicBezTo>
                      <a:pt x="137562" y="529443"/>
                      <a:pt x="137868" y="514366"/>
                      <a:pt x="140953" y="498359"/>
                    </a:cubicBezTo>
                    <a:cubicBezTo>
                      <a:pt x="144039" y="482352"/>
                      <a:pt x="149746" y="468321"/>
                      <a:pt x="158074" y="456265"/>
                    </a:cubicBezTo>
                    <a:cubicBezTo>
                      <a:pt x="166403" y="444210"/>
                      <a:pt x="176664" y="438996"/>
                      <a:pt x="188856" y="440623"/>
                    </a:cubicBezTo>
                    <a:cubicBezTo>
                      <a:pt x="212028" y="445234"/>
                      <a:pt x="238482" y="450947"/>
                      <a:pt x="268216" y="457761"/>
                    </a:cubicBezTo>
                    <a:cubicBezTo>
                      <a:pt x="297948" y="464576"/>
                      <a:pt x="329394" y="472066"/>
                      <a:pt x="362550" y="480232"/>
                    </a:cubicBezTo>
                    <a:lnTo>
                      <a:pt x="400601" y="354123"/>
                    </a:lnTo>
                    <a:lnTo>
                      <a:pt x="314931" y="334638"/>
                    </a:lnTo>
                    <a:cubicBezTo>
                      <a:pt x="308384" y="346335"/>
                      <a:pt x="301979" y="358283"/>
                      <a:pt x="295718" y="370479"/>
                    </a:cubicBezTo>
                    <a:cubicBezTo>
                      <a:pt x="289457" y="382675"/>
                      <a:pt x="282627" y="396191"/>
                      <a:pt x="275227" y="411026"/>
                    </a:cubicBezTo>
                    <a:cubicBezTo>
                      <a:pt x="268467" y="423507"/>
                      <a:pt x="256872" y="431307"/>
                      <a:pt x="240444" y="434424"/>
                    </a:cubicBezTo>
                    <a:cubicBezTo>
                      <a:pt x="224015" y="437541"/>
                      <a:pt x="205889" y="436828"/>
                      <a:pt x="186067" y="432285"/>
                    </a:cubicBezTo>
                    <a:cubicBezTo>
                      <a:pt x="166245" y="427742"/>
                      <a:pt x="145992" y="420134"/>
                      <a:pt x="125308" y="409461"/>
                    </a:cubicBezTo>
                    <a:cubicBezTo>
                      <a:pt x="104624" y="398788"/>
                      <a:pt x="86986" y="386206"/>
                      <a:pt x="72394" y="371713"/>
                    </a:cubicBezTo>
                    <a:cubicBezTo>
                      <a:pt x="57802" y="357220"/>
                      <a:pt x="47770" y="341440"/>
                      <a:pt x="42300" y="324371"/>
                    </a:cubicBezTo>
                    <a:cubicBezTo>
                      <a:pt x="36830" y="307303"/>
                      <a:pt x="38899" y="290389"/>
                      <a:pt x="48506" y="273627"/>
                    </a:cubicBezTo>
                    <a:cubicBezTo>
                      <a:pt x="68147" y="238534"/>
                      <a:pt x="91671" y="201549"/>
                      <a:pt x="119079" y="162670"/>
                    </a:cubicBezTo>
                    <a:cubicBezTo>
                      <a:pt x="146487" y="123792"/>
                      <a:pt x="182228" y="77491"/>
                      <a:pt x="226302" y="23769"/>
                    </a:cubicBezTo>
                    <a:cubicBezTo>
                      <a:pt x="237410" y="10784"/>
                      <a:pt x="251268" y="3179"/>
                      <a:pt x="267876" y="95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90" name="任意多边形: 形状 89">
                <a:extLst>
                  <a:ext uri="{FF2B5EF4-FFF2-40B4-BE49-F238E27FC236}">
                    <a16:creationId xmlns:a16="http://schemas.microsoft.com/office/drawing/2014/main" id="{F4E7CBCD-CCAD-4724-C568-159861C28BEF}"/>
                  </a:ext>
                </a:extLst>
              </p:cNvPr>
              <p:cNvSpPr/>
              <p:nvPr/>
            </p:nvSpPr>
            <p:spPr>
              <a:xfrm>
                <a:off x="5531178" y="3325019"/>
                <a:ext cx="1145424" cy="959131"/>
              </a:xfrm>
              <a:custGeom>
                <a:avLst/>
                <a:gdLst>
                  <a:gd name="connsiteX0" fmla="*/ 314507 w 1145424"/>
                  <a:gd name="connsiteY0" fmla="*/ 204 h 959131"/>
                  <a:gd name="connsiteX1" fmla="*/ 384769 w 1145424"/>
                  <a:gd name="connsiteY1" fmla="*/ 15660 h 959131"/>
                  <a:gd name="connsiteX2" fmla="*/ 488398 w 1145424"/>
                  <a:gd name="connsiteY2" fmla="*/ 41998 h 959131"/>
                  <a:gd name="connsiteX3" fmla="*/ 608866 w 1145424"/>
                  <a:gd name="connsiteY3" fmla="*/ 76543 h 959131"/>
                  <a:gd name="connsiteX4" fmla="*/ 728645 w 1145424"/>
                  <a:gd name="connsiteY4" fmla="*/ 113624 h 959131"/>
                  <a:gd name="connsiteX5" fmla="*/ 830205 w 1145424"/>
                  <a:gd name="connsiteY5" fmla="*/ 147573 h 959131"/>
                  <a:gd name="connsiteX6" fmla="*/ 896019 w 1145424"/>
                  <a:gd name="connsiteY6" fmla="*/ 172717 h 959131"/>
                  <a:gd name="connsiteX7" fmla="*/ 914110 w 1145424"/>
                  <a:gd name="connsiteY7" fmla="*/ 203058 h 959131"/>
                  <a:gd name="connsiteX8" fmla="*/ 909389 w 1145424"/>
                  <a:gd name="connsiteY8" fmla="*/ 247178 h 959131"/>
                  <a:gd name="connsiteX9" fmla="*/ 889288 w 1145424"/>
                  <a:gd name="connsiteY9" fmla="*/ 284396 h 959131"/>
                  <a:gd name="connsiteX10" fmla="*/ 860786 w 1145424"/>
                  <a:gd name="connsiteY10" fmla="*/ 295722 h 959131"/>
                  <a:gd name="connsiteX11" fmla="*/ 797822 w 1145424"/>
                  <a:gd name="connsiteY11" fmla="*/ 276800 h 959131"/>
                  <a:gd name="connsiteX12" fmla="*/ 704414 w 1145424"/>
                  <a:gd name="connsiteY12" fmla="*/ 249608 h 959131"/>
                  <a:gd name="connsiteX13" fmla="*/ 774833 w 1145424"/>
                  <a:gd name="connsiteY13" fmla="*/ 424925 h 959131"/>
                  <a:gd name="connsiteX14" fmla="*/ 928745 w 1145424"/>
                  <a:gd name="connsiteY14" fmla="*/ 393187 h 959131"/>
                  <a:gd name="connsiteX15" fmla="*/ 1082491 w 1145424"/>
                  <a:gd name="connsiteY15" fmla="*/ 348691 h 959131"/>
                  <a:gd name="connsiteX16" fmla="*/ 1118697 w 1145424"/>
                  <a:gd name="connsiteY16" fmla="*/ 355803 h 959131"/>
                  <a:gd name="connsiteX17" fmla="*/ 1141559 w 1145424"/>
                  <a:gd name="connsiteY17" fmla="*/ 391980 h 959131"/>
                  <a:gd name="connsiteX18" fmla="*/ 1143216 w 1145424"/>
                  <a:gd name="connsiteY18" fmla="*/ 436017 h 959131"/>
                  <a:gd name="connsiteX19" fmla="*/ 1117500 w 1145424"/>
                  <a:gd name="connsiteY19" fmla="*/ 467170 h 959131"/>
                  <a:gd name="connsiteX20" fmla="*/ 968147 w 1145424"/>
                  <a:gd name="connsiteY20" fmla="*/ 525572 h 959131"/>
                  <a:gd name="connsiteX21" fmla="*/ 822159 w 1145424"/>
                  <a:gd name="connsiteY21" fmla="*/ 564912 h 959131"/>
                  <a:gd name="connsiteX22" fmla="*/ 886109 w 1145424"/>
                  <a:gd name="connsiteY22" fmla="*/ 650391 h 959131"/>
                  <a:gd name="connsiteX23" fmla="*/ 945834 w 1145424"/>
                  <a:gd name="connsiteY23" fmla="*/ 734721 h 959131"/>
                  <a:gd name="connsiteX24" fmla="*/ 994939 w 1145424"/>
                  <a:gd name="connsiteY24" fmla="*/ 807994 h 959131"/>
                  <a:gd name="connsiteX25" fmla="*/ 1025348 w 1145424"/>
                  <a:gd name="connsiteY25" fmla="*/ 859843 h 959131"/>
                  <a:gd name="connsiteX26" fmla="*/ 1019238 w 1145424"/>
                  <a:gd name="connsiteY26" fmla="*/ 899046 h 959131"/>
                  <a:gd name="connsiteX27" fmla="*/ 983843 w 1145424"/>
                  <a:gd name="connsiteY27" fmla="*/ 935742 h 959131"/>
                  <a:gd name="connsiteX28" fmla="*/ 939825 w 1145424"/>
                  <a:gd name="connsiteY28" fmla="*/ 957381 h 959131"/>
                  <a:gd name="connsiteX29" fmla="*/ 909998 w 1145424"/>
                  <a:gd name="connsiteY29" fmla="*/ 950185 h 959131"/>
                  <a:gd name="connsiteX30" fmla="*/ 879829 w 1145424"/>
                  <a:gd name="connsiteY30" fmla="*/ 907483 h 959131"/>
                  <a:gd name="connsiteX31" fmla="*/ 839805 w 1145424"/>
                  <a:gd name="connsiteY31" fmla="*/ 847573 h 959131"/>
                  <a:gd name="connsiteX32" fmla="*/ 792316 w 1145424"/>
                  <a:gd name="connsiteY32" fmla="*/ 778372 h 959131"/>
                  <a:gd name="connsiteX33" fmla="*/ 740674 w 1145424"/>
                  <a:gd name="connsiteY33" fmla="*/ 704410 h 959131"/>
                  <a:gd name="connsiteX34" fmla="*/ 593863 w 1145424"/>
                  <a:gd name="connsiteY34" fmla="*/ 847045 h 959131"/>
                  <a:gd name="connsiteX35" fmla="*/ 325240 w 1145424"/>
                  <a:gd name="connsiteY35" fmla="*/ 916632 h 959131"/>
                  <a:gd name="connsiteX36" fmla="*/ 274648 w 1145424"/>
                  <a:gd name="connsiteY36" fmla="*/ 895622 h 959131"/>
                  <a:gd name="connsiteX37" fmla="*/ 252539 w 1145424"/>
                  <a:gd name="connsiteY37" fmla="*/ 843304 h 959131"/>
                  <a:gd name="connsiteX38" fmla="*/ 263629 w 1145424"/>
                  <a:gd name="connsiteY38" fmla="*/ 789110 h 959131"/>
                  <a:gd name="connsiteX39" fmla="*/ 313098 w 1145424"/>
                  <a:gd name="connsiteY39" fmla="*/ 760779 h 959131"/>
                  <a:gd name="connsiteX40" fmla="*/ 507417 w 1145424"/>
                  <a:gd name="connsiteY40" fmla="*/ 707327 h 959131"/>
                  <a:gd name="connsiteX41" fmla="*/ 604539 w 1145424"/>
                  <a:gd name="connsiteY41" fmla="*/ 603861 h 959131"/>
                  <a:gd name="connsiteX42" fmla="*/ 476474 w 1145424"/>
                  <a:gd name="connsiteY42" fmla="*/ 660782 h 959131"/>
                  <a:gd name="connsiteX43" fmla="*/ 319897 w 1145424"/>
                  <a:gd name="connsiteY43" fmla="*/ 719039 h 959131"/>
                  <a:gd name="connsiteX44" fmla="*/ 170994 w 1145424"/>
                  <a:gd name="connsiteY44" fmla="*/ 765760 h 959131"/>
                  <a:gd name="connsiteX45" fmla="*/ 65494 w 1145424"/>
                  <a:gd name="connsiteY45" fmla="*/ 789765 h 959131"/>
                  <a:gd name="connsiteX46" fmla="*/ 29582 w 1145424"/>
                  <a:gd name="connsiteY46" fmla="*/ 768203 h 959131"/>
                  <a:gd name="connsiteX47" fmla="*/ 6396 w 1145424"/>
                  <a:gd name="connsiteY47" fmla="*/ 716501 h 959131"/>
                  <a:gd name="connsiteX48" fmla="*/ 272 w 1145424"/>
                  <a:gd name="connsiteY48" fmla="*/ 662169 h 959131"/>
                  <a:gd name="connsiteX49" fmla="*/ 16770 w 1145424"/>
                  <a:gd name="connsiteY49" fmla="*/ 634869 h 959131"/>
                  <a:gd name="connsiteX50" fmla="*/ 148392 w 1145424"/>
                  <a:gd name="connsiteY50" fmla="*/ 601616 h 959131"/>
                  <a:gd name="connsiteX51" fmla="*/ 313352 w 1145424"/>
                  <a:gd name="connsiteY51" fmla="*/ 549268 h 959131"/>
                  <a:gd name="connsiteX52" fmla="*/ 474387 w 1145424"/>
                  <a:gd name="connsiteY52" fmla="*/ 491315 h 959131"/>
                  <a:gd name="connsiteX53" fmla="*/ 592544 w 1145424"/>
                  <a:gd name="connsiteY53" fmla="*/ 440782 h 959131"/>
                  <a:gd name="connsiteX54" fmla="*/ 601753 w 1145424"/>
                  <a:gd name="connsiteY54" fmla="*/ 426939 h 959131"/>
                  <a:gd name="connsiteX55" fmla="*/ 591429 w 1145424"/>
                  <a:gd name="connsiteY55" fmla="*/ 401432 h 959131"/>
                  <a:gd name="connsiteX56" fmla="*/ 579415 w 1145424"/>
                  <a:gd name="connsiteY56" fmla="*/ 375467 h 959131"/>
                  <a:gd name="connsiteX57" fmla="*/ 572042 w 1145424"/>
                  <a:gd name="connsiteY57" fmla="*/ 382545 h 959131"/>
                  <a:gd name="connsiteX58" fmla="*/ 476710 w 1145424"/>
                  <a:gd name="connsiteY58" fmla="*/ 429290 h 959131"/>
                  <a:gd name="connsiteX59" fmla="*/ 339040 w 1145424"/>
                  <a:gd name="connsiteY59" fmla="*/ 488143 h 959131"/>
                  <a:gd name="connsiteX60" fmla="*/ 198907 w 1145424"/>
                  <a:gd name="connsiteY60" fmla="*/ 542694 h 959131"/>
                  <a:gd name="connsiteX61" fmla="*/ 96641 w 1145424"/>
                  <a:gd name="connsiteY61" fmla="*/ 574844 h 959131"/>
                  <a:gd name="connsiteX62" fmla="*/ 61887 w 1145424"/>
                  <a:gd name="connsiteY62" fmla="*/ 559044 h 959131"/>
                  <a:gd name="connsiteX63" fmla="*/ 39705 w 1145424"/>
                  <a:gd name="connsiteY63" fmla="*/ 510339 h 959131"/>
                  <a:gd name="connsiteX64" fmla="*/ 33966 w 1145424"/>
                  <a:gd name="connsiteY64" fmla="*/ 457928 h 959131"/>
                  <a:gd name="connsiteX65" fmla="*/ 50694 w 1145424"/>
                  <a:gd name="connsiteY65" fmla="*/ 429783 h 959131"/>
                  <a:gd name="connsiteX66" fmla="*/ 145660 w 1145424"/>
                  <a:gd name="connsiteY66" fmla="*/ 401099 h 959131"/>
                  <a:gd name="connsiteX67" fmla="*/ 271124 w 1145424"/>
                  <a:gd name="connsiteY67" fmla="*/ 357091 h 959131"/>
                  <a:gd name="connsiteX68" fmla="*/ 399042 w 1145424"/>
                  <a:gd name="connsiteY68" fmla="*/ 307394 h 959131"/>
                  <a:gd name="connsiteX69" fmla="*/ 504753 w 1145424"/>
                  <a:gd name="connsiteY69" fmla="*/ 262561 h 959131"/>
                  <a:gd name="connsiteX70" fmla="*/ 476285 w 1145424"/>
                  <a:gd name="connsiteY70" fmla="*/ 230309 h 959131"/>
                  <a:gd name="connsiteX71" fmla="*/ 445665 w 1145424"/>
                  <a:gd name="connsiteY71" fmla="*/ 199288 h 959131"/>
                  <a:gd name="connsiteX72" fmla="*/ 388220 w 1145424"/>
                  <a:gd name="connsiteY72" fmla="*/ 243614 h 959131"/>
                  <a:gd name="connsiteX73" fmla="*/ 318403 w 1145424"/>
                  <a:gd name="connsiteY73" fmla="*/ 290026 h 959131"/>
                  <a:gd name="connsiteX74" fmla="*/ 245892 w 1145424"/>
                  <a:gd name="connsiteY74" fmla="*/ 332984 h 959131"/>
                  <a:gd name="connsiteX75" fmla="*/ 180366 w 1145424"/>
                  <a:gd name="connsiteY75" fmla="*/ 366941 h 959131"/>
                  <a:gd name="connsiteX76" fmla="*/ 144160 w 1145424"/>
                  <a:gd name="connsiteY76" fmla="*/ 359829 h 959131"/>
                  <a:gd name="connsiteX77" fmla="*/ 110921 w 1145424"/>
                  <a:gd name="connsiteY77" fmla="*/ 321740 h 959131"/>
                  <a:gd name="connsiteX78" fmla="*/ 92278 w 1145424"/>
                  <a:gd name="connsiteY78" fmla="*/ 276721 h 959131"/>
                  <a:gd name="connsiteX79" fmla="*/ 99859 w 1145424"/>
                  <a:gd name="connsiteY79" fmla="*/ 248814 h 959131"/>
                  <a:gd name="connsiteX80" fmla="*/ 193344 w 1145424"/>
                  <a:gd name="connsiteY80" fmla="*/ 198842 h 959131"/>
                  <a:gd name="connsiteX81" fmla="*/ 293742 w 1145424"/>
                  <a:gd name="connsiteY81" fmla="*/ 143485 h 959131"/>
                  <a:gd name="connsiteX82" fmla="*/ 280212 w 1145424"/>
                  <a:gd name="connsiteY82" fmla="*/ 139809 h 959131"/>
                  <a:gd name="connsiteX83" fmla="*/ 260972 w 1145424"/>
                  <a:gd name="connsiteY83" fmla="*/ 113697 h 959131"/>
                  <a:gd name="connsiteX84" fmla="*/ 262615 w 1145424"/>
                  <a:gd name="connsiteY84" fmla="*/ 64200 h 959131"/>
                  <a:gd name="connsiteX85" fmla="*/ 280554 w 1145424"/>
                  <a:gd name="connsiteY85" fmla="*/ 18221 h 959131"/>
                  <a:gd name="connsiteX86" fmla="*/ 314507 w 1145424"/>
                  <a:gd name="connsiteY86" fmla="*/ 204 h 959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145424" h="959131">
                    <a:moveTo>
                      <a:pt x="314507" y="204"/>
                    </a:moveTo>
                    <a:cubicBezTo>
                      <a:pt x="330599" y="3365"/>
                      <a:pt x="354020" y="8517"/>
                      <a:pt x="384769" y="15660"/>
                    </a:cubicBezTo>
                    <a:cubicBezTo>
                      <a:pt x="415520" y="22804"/>
                      <a:pt x="450062" y="31583"/>
                      <a:pt x="488398" y="41998"/>
                    </a:cubicBezTo>
                    <a:cubicBezTo>
                      <a:pt x="526734" y="52413"/>
                      <a:pt x="566889" y="63928"/>
                      <a:pt x="608866" y="76543"/>
                    </a:cubicBezTo>
                    <a:cubicBezTo>
                      <a:pt x="650842" y="89157"/>
                      <a:pt x="690768" y="101518"/>
                      <a:pt x="728645" y="113624"/>
                    </a:cubicBezTo>
                    <a:cubicBezTo>
                      <a:pt x="766521" y="125730"/>
                      <a:pt x="800375" y="137047"/>
                      <a:pt x="830205" y="147573"/>
                    </a:cubicBezTo>
                    <a:cubicBezTo>
                      <a:pt x="860037" y="158099"/>
                      <a:pt x="881974" y="166479"/>
                      <a:pt x="896019" y="172717"/>
                    </a:cubicBezTo>
                    <a:cubicBezTo>
                      <a:pt x="906682" y="178036"/>
                      <a:pt x="912713" y="188149"/>
                      <a:pt x="914110" y="203058"/>
                    </a:cubicBezTo>
                    <a:cubicBezTo>
                      <a:pt x="915508" y="217967"/>
                      <a:pt x="913934" y="232674"/>
                      <a:pt x="909389" y="247178"/>
                    </a:cubicBezTo>
                    <a:cubicBezTo>
                      <a:pt x="904842" y="261683"/>
                      <a:pt x="898142" y="274089"/>
                      <a:pt x="889288" y="284396"/>
                    </a:cubicBezTo>
                    <a:cubicBezTo>
                      <a:pt x="880435" y="294704"/>
                      <a:pt x="870933" y="298479"/>
                      <a:pt x="860786" y="295722"/>
                    </a:cubicBezTo>
                    <a:cubicBezTo>
                      <a:pt x="846434" y="290613"/>
                      <a:pt x="825446" y="284306"/>
                      <a:pt x="797822" y="276800"/>
                    </a:cubicBezTo>
                    <a:cubicBezTo>
                      <a:pt x="770197" y="269295"/>
                      <a:pt x="739061" y="260231"/>
                      <a:pt x="704414" y="249608"/>
                    </a:cubicBezTo>
                    <a:cubicBezTo>
                      <a:pt x="736747" y="304400"/>
                      <a:pt x="760219" y="362840"/>
                      <a:pt x="774833" y="424925"/>
                    </a:cubicBezTo>
                    <a:cubicBezTo>
                      <a:pt x="830570" y="415853"/>
                      <a:pt x="881874" y="405274"/>
                      <a:pt x="928745" y="393187"/>
                    </a:cubicBezTo>
                    <a:cubicBezTo>
                      <a:pt x="975616" y="381101"/>
                      <a:pt x="1026865" y="366268"/>
                      <a:pt x="1082491" y="348691"/>
                    </a:cubicBezTo>
                    <a:cubicBezTo>
                      <a:pt x="1095911" y="343861"/>
                      <a:pt x="1107980" y="346232"/>
                      <a:pt x="1118697" y="355803"/>
                    </a:cubicBezTo>
                    <a:cubicBezTo>
                      <a:pt x="1129416" y="365374"/>
                      <a:pt x="1137037" y="377433"/>
                      <a:pt x="1141559" y="391980"/>
                    </a:cubicBezTo>
                    <a:cubicBezTo>
                      <a:pt x="1146083" y="406528"/>
                      <a:pt x="1146636" y="421207"/>
                      <a:pt x="1143216" y="436017"/>
                    </a:cubicBezTo>
                    <a:cubicBezTo>
                      <a:pt x="1139798" y="450829"/>
                      <a:pt x="1131226" y="461212"/>
                      <a:pt x="1117500" y="467170"/>
                    </a:cubicBezTo>
                    <a:cubicBezTo>
                      <a:pt x="1065158" y="490483"/>
                      <a:pt x="1015374" y="509951"/>
                      <a:pt x="968147" y="525572"/>
                    </a:cubicBezTo>
                    <a:cubicBezTo>
                      <a:pt x="920922" y="541195"/>
                      <a:pt x="872259" y="554308"/>
                      <a:pt x="822159" y="564912"/>
                    </a:cubicBezTo>
                    <a:cubicBezTo>
                      <a:pt x="843706" y="592560"/>
                      <a:pt x="865023" y="621052"/>
                      <a:pt x="886109" y="650391"/>
                    </a:cubicBezTo>
                    <a:cubicBezTo>
                      <a:pt x="907197" y="679730"/>
                      <a:pt x="927105" y="707840"/>
                      <a:pt x="945834" y="734721"/>
                    </a:cubicBezTo>
                    <a:cubicBezTo>
                      <a:pt x="964561" y="761603"/>
                      <a:pt x="980930" y="786027"/>
                      <a:pt x="994939" y="807994"/>
                    </a:cubicBezTo>
                    <a:cubicBezTo>
                      <a:pt x="1008949" y="829962"/>
                      <a:pt x="1019084" y="847245"/>
                      <a:pt x="1025348" y="859843"/>
                    </a:cubicBezTo>
                    <a:cubicBezTo>
                      <a:pt x="1030484" y="872135"/>
                      <a:pt x="1028448" y="885203"/>
                      <a:pt x="1019238" y="899046"/>
                    </a:cubicBezTo>
                    <a:cubicBezTo>
                      <a:pt x="1010029" y="912889"/>
                      <a:pt x="998230" y="925121"/>
                      <a:pt x="983843" y="935742"/>
                    </a:cubicBezTo>
                    <a:cubicBezTo>
                      <a:pt x="969455" y="946361"/>
                      <a:pt x="954783" y="953575"/>
                      <a:pt x="939825" y="957381"/>
                    </a:cubicBezTo>
                    <a:cubicBezTo>
                      <a:pt x="924868" y="961187"/>
                      <a:pt x="914925" y="958788"/>
                      <a:pt x="909998" y="950185"/>
                    </a:cubicBezTo>
                    <a:cubicBezTo>
                      <a:pt x="901995" y="939536"/>
                      <a:pt x="891938" y="925301"/>
                      <a:pt x="879829" y="907483"/>
                    </a:cubicBezTo>
                    <a:cubicBezTo>
                      <a:pt x="867719" y="889663"/>
                      <a:pt x="854378" y="869694"/>
                      <a:pt x="839805" y="847573"/>
                    </a:cubicBezTo>
                    <a:cubicBezTo>
                      <a:pt x="825231" y="825453"/>
                      <a:pt x="809402" y="802386"/>
                      <a:pt x="792316" y="778372"/>
                    </a:cubicBezTo>
                    <a:cubicBezTo>
                      <a:pt x="775231" y="754358"/>
                      <a:pt x="758016" y="729704"/>
                      <a:pt x="740674" y="704410"/>
                    </a:cubicBezTo>
                    <a:cubicBezTo>
                      <a:pt x="709473" y="761314"/>
                      <a:pt x="660536" y="808859"/>
                      <a:pt x="593863" y="847045"/>
                    </a:cubicBezTo>
                    <a:cubicBezTo>
                      <a:pt x="527188" y="885231"/>
                      <a:pt x="437647" y="908426"/>
                      <a:pt x="325240" y="916632"/>
                    </a:cubicBezTo>
                    <a:cubicBezTo>
                      <a:pt x="304234" y="918189"/>
                      <a:pt x="287370" y="911187"/>
                      <a:pt x="274648" y="895622"/>
                    </a:cubicBezTo>
                    <a:cubicBezTo>
                      <a:pt x="261925" y="880059"/>
                      <a:pt x="254555" y="862620"/>
                      <a:pt x="252539" y="843304"/>
                    </a:cubicBezTo>
                    <a:cubicBezTo>
                      <a:pt x="250521" y="823990"/>
                      <a:pt x="254219" y="805926"/>
                      <a:pt x="263629" y="789110"/>
                    </a:cubicBezTo>
                    <a:cubicBezTo>
                      <a:pt x="273041" y="772294"/>
                      <a:pt x="289531" y="762851"/>
                      <a:pt x="313098" y="760779"/>
                    </a:cubicBezTo>
                    <a:cubicBezTo>
                      <a:pt x="395172" y="752808"/>
                      <a:pt x="459946" y="734991"/>
                      <a:pt x="507417" y="707327"/>
                    </a:cubicBezTo>
                    <a:cubicBezTo>
                      <a:pt x="554887" y="679663"/>
                      <a:pt x="587260" y="645174"/>
                      <a:pt x="604539" y="603861"/>
                    </a:cubicBezTo>
                    <a:cubicBezTo>
                      <a:pt x="570739" y="621313"/>
                      <a:pt x="528051" y="640288"/>
                      <a:pt x="476474" y="660782"/>
                    </a:cubicBezTo>
                    <a:cubicBezTo>
                      <a:pt x="424898" y="681276"/>
                      <a:pt x="372706" y="700695"/>
                      <a:pt x="319897" y="719039"/>
                    </a:cubicBezTo>
                    <a:cubicBezTo>
                      <a:pt x="267089" y="737382"/>
                      <a:pt x="217455" y="752956"/>
                      <a:pt x="170994" y="765760"/>
                    </a:cubicBezTo>
                    <a:cubicBezTo>
                      <a:pt x="124535" y="778563"/>
                      <a:pt x="89368" y="786565"/>
                      <a:pt x="65494" y="789765"/>
                    </a:cubicBezTo>
                    <a:cubicBezTo>
                      <a:pt x="51866" y="790904"/>
                      <a:pt x="39895" y="783718"/>
                      <a:pt x="29582" y="768203"/>
                    </a:cubicBezTo>
                    <a:cubicBezTo>
                      <a:pt x="19268" y="752687"/>
                      <a:pt x="11539" y="735454"/>
                      <a:pt x="6396" y="716501"/>
                    </a:cubicBezTo>
                    <a:cubicBezTo>
                      <a:pt x="1254" y="697548"/>
                      <a:pt x="-787" y="679438"/>
                      <a:pt x="272" y="662169"/>
                    </a:cubicBezTo>
                    <a:cubicBezTo>
                      <a:pt x="1331" y="644901"/>
                      <a:pt x="6831" y="635801"/>
                      <a:pt x="16770" y="634869"/>
                    </a:cubicBezTo>
                    <a:cubicBezTo>
                      <a:pt x="51195" y="628482"/>
                      <a:pt x="95069" y="617398"/>
                      <a:pt x="148392" y="601616"/>
                    </a:cubicBezTo>
                    <a:cubicBezTo>
                      <a:pt x="201716" y="585833"/>
                      <a:pt x="256702" y="568384"/>
                      <a:pt x="313352" y="549268"/>
                    </a:cubicBezTo>
                    <a:cubicBezTo>
                      <a:pt x="370003" y="530153"/>
                      <a:pt x="423681" y="510835"/>
                      <a:pt x="474387" y="491315"/>
                    </a:cubicBezTo>
                    <a:cubicBezTo>
                      <a:pt x="525094" y="471795"/>
                      <a:pt x="564479" y="454951"/>
                      <a:pt x="592544" y="440782"/>
                    </a:cubicBezTo>
                    <a:lnTo>
                      <a:pt x="601753" y="426939"/>
                    </a:lnTo>
                    <a:cubicBezTo>
                      <a:pt x="597953" y="418642"/>
                      <a:pt x="594512" y="410140"/>
                      <a:pt x="591429" y="401432"/>
                    </a:cubicBezTo>
                    <a:cubicBezTo>
                      <a:pt x="588346" y="392725"/>
                      <a:pt x="584341" y="384070"/>
                      <a:pt x="579415" y="375467"/>
                    </a:cubicBezTo>
                    <a:cubicBezTo>
                      <a:pt x="578802" y="377722"/>
                      <a:pt x="576344" y="380081"/>
                      <a:pt x="572042" y="382545"/>
                    </a:cubicBezTo>
                    <a:cubicBezTo>
                      <a:pt x="551968" y="394042"/>
                      <a:pt x="520191" y="409623"/>
                      <a:pt x="476710" y="429290"/>
                    </a:cubicBezTo>
                    <a:cubicBezTo>
                      <a:pt x="433227" y="448957"/>
                      <a:pt x="387338" y="468573"/>
                      <a:pt x="339040" y="488143"/>
                    </a:cubicBezTo>
                    <a:cubicBezTo>
                      <a:pt x="290742" y="507711"/>
                      <a:pt x="244031" y="525895"/>
                      <a:pt x="198907" y="542694"/>
                    </a:cubicBezTo>
                    <a:cubicBezTo>
                      <a:pt x="153783" y="559493"/>
                      <a:pt x="119694" y="570209"/>
                      <a:pt x="96641" y="574844"/>
                    </a:cubicBezTo>
                    <a:cubicBezTo>
                      <a:pt x="83529" y="578545"/>
                      <a:pt x="71944" y="573279"/>
                      <a:pt x="61887" y="559044"/>
                    </a:cubicBezTo>
                    <a:cubicBezTo>
                      <a:pt x="51831" y="544810"/>
                      <a:pt x="44437" y="528575"/>
                      <a:pt x="39705" y="510339"/>
                    </a:cubicBezTo>
                    <a:cubicBezTo>
                      <a:pt x="34973" y="492103"/>
                      <a:pt x="33061" y="474633"/>
                      <a:pt x="33966" y="457928"/>
                    </a:cubicBezTo>
                    <a:cubicBezTo>
                      <a:pt x="34872" y="441224"/>
                      <a:pt x="40448" y="431842"/>
                      <a:pt x="50694" y="429783"/>
                    </a:cubicBezTo>
                    <a:cubicBezTo>
                      <a:pt x="74052" y="424022"/>
                      <a:pt x="105708" y="414460"/>
                      <a:pt x="145660" y="401099"/>
                    </a:cubicBezTo>
                    <a:cubicBezTo>
                      <a:pt x="185613" y="387738"/>
                      <a:pt x="227434" y="373069"/>
                      <a:pt x="271124" y="357091"/>
                    </a:cubicBezTo>
                    <a:cubicBezTo>
                      <a:pt x="314815" y="341114"/>
                      <a:pt x="357454" y="324549"/>
                      <a:pt x="399042" y="307394"/>
                    </a:cubicBezTo>
                    <a:cubicBezTo>
                      <a:pt x="440630" y="290241"/>
                      <a:pt x="475868" y="275295"/>
                      <a:pt x="504753" y="262561"/>
                    </a:cubicBezTo>
                    <a:cubicBezTo>
                      <a:pt x="495622" y="251604"/>
                      <a:pt x="486132" y="240854"/>
                      <a:pt x="476285" y="230309"/>
                    </a:cubicBezTo>
                    <a:cubicBezTo>
                      <a:pt x="466437" y="219763"/>
                      <a:pt x="456230" y="209423"/>
                      <a:pt x="445665" y="199288"/>
                    </a:cubicBezTo>
                    <a:cubicBezTo>
                      <a:pt x="429795" y="213138"/>
                      <a:pt x="410646" y="227913"/>
                      <a:pt x="388220" y="243614"/>
                    </a:cubicBezTo>
                    <a:cubicBezTo>
                      <a:pt x="365793" y="259314"/>
                      <a:pt x="342521" y="274785"/>
                      <a:pt x="318403" y="290026"/>
                    </a:cubicBezTo>
                    <a:cubicBezTo>
                      <a:pt x="294284" y="305267"/>
                      <a:pt x="270115" y="319587"/>
                      <a:pt x="245892" y="332984"/>
                    </a:cubicBezTo>
                    <a:cubicBezTo>
                      <a:pt x="221670" y="346380"/>
                      <a:pt x="199828" y="357700"/>
                      <a:pt x="180366" y="366941"/>
                    </a:cubicBezTo>
                    <a:cubicBezTo>
                      <a:pt x="169201" y="372383"/>
                      <a:pt x="157133" y="370012"/>
                      <a:pt x="144160" y="359829"/>
                    </a:cubicBezTo>
                    <a:cubicBezTo>
                      <a:pt x="131186" y="349645"/>
                      <a:pt x="120107" y="336948"/>
                      <a:pt x="110921" y="321740"/>
                    </a:cubicBezTo>
                    <a:cubicBezTo>
                      <a:pt x="101734" y="306531"/>
                      <a:pt x="95520" y="291524"/>
                      <a:pt x="92278" y="276721"/>
                    </a:cubicBezTo>
                    <a:cubicBezTo>
                      <a:pt x="89035" y="261915"/>
                      <a:pt x="91562" y="252614"/>
                      <a:pt x="99859" y="248814"/>
                    </a:cubicBezTo>
                    <a:cubicBezTo>
                      <a:pt x="128230" y="233518"/>
                      <a:pt x="159392" y="216860"/>
                      <a:pt x="193344" y="198842"/>
                    </a:cubicBezTo>
                    <a:cubicBezTo>
                      <a:pt x="227298" y="180825"/>
                      <a:pt x="260763" y="162373"/>
                      <a:pt x="293742" y="143485"/>
                    </a:cubicBezTo>
                    <a:lnTo>
                      <a:pt x="280212" y="139809"/>
                    </a:lnTo>
                    <a:cubicBezTo>
                      <a:pt x="269758" y="138179"/>
                      <a:pt x="263345" y="129476"/>
                      <a:pt x="260972" y="113697"/>
                    </a:cubicBezTo>
                    <a:cubicBezTo>
                      <a:pt x="258599" y="97917"/>
                      <a:pt x="259147" y="81418"/>
                      <a:pt x="262615" y="64200"/>
                    </a:cubicBezTo>
                    <a:cubicBezTo>
                      <a:pt x="266082" y="46980"/>
                      <a:pt x="272063" y="31654"/>
                      <a:pt x="280554" y="18221"/>
                    </a:cubicBezTo>
                    <a:cubicBezTo>
                      <a:pt x="289047" y="4789"/>
                      <a:pt x="300364" y="-1217"/>
                      <a:pt x="314507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91" name="任意多边形: 形状 90">
                <a:extLst>
                  <a:ext uri="{FF2B5EF4-FFF2-40B4-BE49-F238E27FC236}">
                    <a16:creationId xmlns:a16="http://schemas.microsoft.com/office/drawing/2014/main" id="{DBA7560C-FFD2-2901-F484-520839192859}"/>
                  </a:ext>
                </a:extLst>
              </p:cNvPr>
              <p:cNvSpPr/>
              <p:nvPr/>
            </p:nvSpPr>
            <p:spPr>
              <a:xfrm>
                <a:off x="6887595" y="3356455"/>
                <a:ext cx="821239" cy="758131"/>
              </a:xfrm>
              <a:custGeom>
                <a:avLst/>
                <a:gdLst>
                  <a:gd name="connsiteX0" fmla="*/ 267901 w 821239"/>
                  <a:gd name="connsiteY0" fmla="*/ 309 h 758131"/>
                  <a:gd name="connsiteX1" fmla="*/ 334816 w 821239"/>
                  <a:gd name="connsiteY1" fmla="*/ 14140 h 758131"/>
                  <a:gd name="connsiteX2" fmla="*/ 382401 w 821239"/>
                  <a:gd name="connsiteY2" fmla="*/ 49432 h 758131"/>
                  <a:gd name="connsiteX3" fmla="*/ 394234 w 821239"/>
                  <a:gd name="connsiteY3" fmla="*/ 107290 h 758131"/>
                  <a:gd name="connsiteX4" fmla="*/ 370416 w 821239"/>
                  <a:gd name="connsiteY4" fmla="*/ 298294 h 758131"/>
                  <a:gd name="connsiteX5" fmla="*/ 495583 w 821239"/>
                  <a:gd name="connsiteY5" fmla="*/ 278881 h 758131"/>
                  <a:gd name="connsiteX6" fmla="*/ 612398 w 821239"/>
                  <a:gd name="connsiteY6" fmla="*/ 262474 h 758131"/>
                  <a:gd name="connsiteX7" fmla="*/ 708738 w 821239"/>
                  <a:gd name="connsiteY7" fmla="*/ 250498 h 758131"/>
                  <a:gd name="connsiteX8" fmla="*/ 772480 w 821239"/>
                  <a:gd name="connsiteY8" fmla="*/ 244381 h 758131"/>
                  <a:gd name="connsiteX9" fmla="*/ 803591 w 821239"/>
                  <a:gd name="connsiteY9" fmla="*/ 261840 h 758131"/>
                  <a:gd name="connsiteX10" fmla="*/ 815373 w 821239"/>
                  <a:gd name="connsiteY10" fmla="*/ 300762 h 758131"/>
                  <a:gd name="connsiteX11" fmla="*/ 809475 w 821239"/>
                  <a:gd name="connsiteY11" fmla="*/ 340261 h 758131"/>
                  <a:gd name="connsiteX12" fmla="*/ 787548 w 821239"/>
                  <a:gd name="connsiteY12" fmla="*/ 359453 h 758131"/>
                  <a:gd name="connsiteX13" fmla="*/ 706695 w 821239"/>
                  <a:gd name="connsiteY13" fmla="*/ 365500 h 758131"/>
                  <a:gd name="connsiteX14" fmla="*/ 593324 w 821239"/>
                  <a:gd name="connsiteY14" fmla="*/ 378620 h 758131"/>
                  <a:gd name="connsiteX15" fmla="*/ 659493 w 821239"/>
                  <a:gd name="connsiteY15" fmla="*/ 435881 h 758131"/>
                  <a:gd name="connsiteX16" fmla="*/ 725136 w 821239"/>
                  <a:gd name="connsiteY16" fmla="*/ 494398 h 758131"/>
                  <a:gd name="connsiteX17" fmla="*/ 779989 w 821239"/>
                  <a:gd name="connsiteY17" fmla="*/ 546920 h 758131"/>
                  <a:gd name="connsiteX18" fmla="*/ 815006 w 821239"/>
                  <a:gd name="connsiteY18" fmla="*/ 586112 h 758131"/>
                  <a:gd name="connsiteX19" fmla="*/ 817904 w 821239"/>
                  <a:gd name="connsiteY19" fmla="*/ 620132 h 758131"/>
                  <a:gd name="connsiteX20" fmla="*/ 793308 w 821239"/>
                  <a:gd name="connsiteY20" fmla="*/ 654167 h 758131"/>
                  <a:gd name="connsiteX21" fmla="*/ 758041 w 821239"/>
                  <a:gd name="connsiteY21" fmla="*/ 674868 h 758131"/>
                  <a:gd name="connsiteX22" fmla="*/ 727624 w 821239"/>
                  <a:gd name="connsiteY22" fmla="*/ 667747 h 758131"/>
                  <a:gd name="connsiteX23" fmla="*/ 694193 w 821239"/>
                  <a:gd name="connsiteY23" fmla="*/ 633948 h 758131"/>
                  <a:gd name="connsiteX24" fmla="*/ 645264 w 821239"/>
                  <a:gd name="connsiteY24" fmla="*/ 587749 h 758131"/>
                  <a:gd name="connsiteX25" fmla="*/ 588586 w 821239"/>
                  <a:gd name="connsiteY25" fmla="*/ 535349 h 758131"/>
                  <a:gd name="connsiteX26" fmla="*/ 530651 w 821239"/>
                  <a:gd name="connsiteY26" fmla="*/ 482422 h 758131"/>
                  <a:gd name="connsiteX27" fmla="*/ 477383 w 821239"/>
                  <a:gd name="connsiteY27" fmla="*/ 435294 h 758131"/>
                  <a:gd name="connsiteX28" fmla="*/ 435921 w 821239"/>
                  <a:gd name="connsiteY28" fmla="*/ 400200 h 758131"/>
                  <a:gd name="connsiteX29" fmla="*/ 365694 w 821239"/>
                  <a:gd name="connsiteY29" fmla="*/ 409809 h 758131"/>
                  <a:gd name="connsiteX30" fmla="*/ 393918 w 821239"/>
                  <a:gd name="connsiteY30" fmla="*/ 556989 h 758131"/>
                  <a:gd name="connsiteX31" fmla="*/ 475594 w 821239"/>
                  <a:gd name="connsiteY31" fmla="*/ 572272 h 758131"/>
                  <a:gd name="connsiteX32" fmla="*/ 509496 w 821239"/>
                  <a:gd name="connsiteY32" fmla="*/ 576713 h 758131"/>
                  <a:gd name="connsiteX33" fmla="*/ 538062 w 821239"/>
                  <a:gd name="connsiteY33" fmla="*/ 610840 h 758131"/>
                  <a:gd name="connsiteX34" fmla="*/ 542954 w 821239"/>
                  <a:gd name="connsiteY34" fmla="*/ 656335 h 758131"/>
                  <a:gd name="connsiteX35" fmla="*/ 505831 w 821239"/>
                  <a:gd name="connsiteY35" fmla="*/ 694878 h 758131"/>
                  <a:gd name="connsiteX36" fmla="*/ 317996 w 821239"/>
                  <a:gd name="connsiteY36" fmla="*/ 754551 h 758131"/>
                  <a:gd name="connsiteX37" fmla="*/ 190458 w 821239"/>
                  <a:gd name="connsiteY37" fmla="*/ 738687 h 758131"/>
                  <a:gd name="connsiteX38" fmla="*/ 116158 w 821239"/>
                  <a:gd name="connsiteY38" fmla="*/ 642260 h 758131"/>
                  <a:gd name="connsiteX39" fmla="*/ 89251 w 821239"/>
                  <a:gd name="connsiteY39" fmla="*/ 460165 h 758131"/>
                  <a:gd name="connsiteX40" fmla="*/ 68168 w 821239"/>
                  <a:gd name="connsiteY40" fmla="*/ 464637 h 758131"/>
                  <a:gd name="connsiteX41" fmla="*/ 48301 w 821239"/>
                  <a:gd name="connsiteY41" fmla="*/ 469027 h 758131"/>
                  <a:gd name="connsiteX42" fmla="*/ 21289 w 821239"/>
                  <a:gd name="connsiteY42" fmla="*/ 458013 h 758131"/>
                  <a:gd name="connsiteX43" fmla="*/ 3145 w 821239"/>
                  <a:gd name="connsiteY43" fmla="*/ 424407 h 758131"/>
                  <a:gd name="connsiteX44" fmla="*/ 1867 w 821239"/>
                  <a:gd name="connsiteY44" fmla="*/ 387223 h 758131"/>
                  <a:gd name="connsiteX45" fmla="*/ 24156 w 821239"/>
                  <a:gd name="connsiteY45" fmla="*/ 364340 h 758131"/>
                  <a:gd name="connsiteX46" fmla="*/ 52983 w 821239"/>
                  <a:gd name="connsiteY46" fmla="*/ 356904 h 758131"/>
                  <a:gd name="connsiteX47" fmla="*/ 90325 w 821239"/>
                  <a:gd name="connsiteY47" fmla="*/ 348894 h 758131"/>
                  <a:gd name="connsiteX48" fmla="*/ 98809 w 821239"/>
                  <a:gd name="connsiteY48" fmla="*/ 220631 h 758131"/>
                  <a:gd name="connsiteX49" fmla="*/ 114500 w 821239"/>
                  <a:gd name="connsiteY49" fmla="*/ 72330 h 758131"/>
                  <a:gd name="connsiteX50" fmla="*/ 141079 w 821239"/>
                  <a:gd name="connsiteY50" fmla="*/ 31441 h 758131"/>
                  <a:gd name="connsiteX51" fmla="*/ 197470 w 821239"/>
                  <a:gd name="connsiteY51" fmla="*/ 6877 h 758131"/>
                  <a:gd name="connsiteX52" fmla="*/ 231599 w 821239"/>
                  <a:gd name="connsiteY52" fmla="*/ 1069 h 758131"/>
                  <a:gd name="connsiteX53" fmla="*/ 267901 w 821239"/>
                  <a:gd name="connsiteY53" fmla="*/ 309 h 75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821239" h="758131">
                    <a:moveTo>
                      <a:pt x="267901" y="309"/>
                    </a:moveTo>
                    <a:cubicBezTo>
                      <a:pt x="292827" y="1484"/>
                      <a:pt x="315131" y="6094"/>
                      <a:pt x="334816" y="14140"/>
                    </a:cubicBezTo>
                    <a:cubicBezTo>
                      <a:pt x="354501" y="22184"/>
                      <a:pt x="370363" y="33949"/>
                      <a:pt x="382401" y="49432"/>
                    </a:cubicBezTo>
                    <a:cubicBezTo>
                      <a:pt x="394440" y="64915"/>
                      <a:pt x="398384" y="84202"/>
                      <a:pt x="394234" y="107290"/>
                    </a:cubicBezTo>
                    <a:cubicBezTo>
                      <a:pt x="383405" y="176448"/>
                      <a:pt x="375465" y="240116"/>
                      <a:pt x="370416" y="298294"/>
                    </a:cubicBezTo>
                    <a:cubicBezTo>
                      <a:pt x="412314" y="291404"/>
                      <a:pt x="454036" y="284933"/>
                      <a:pt x="495583" y="278881"/>
                    </a:cubicBezTo>
                    <a:cubicBezTo>
                      <a:pt x="537130" y="272830"/>
                      <a:pt x="576068" y="267361"/>
                      <a:pt x="612398" y="262474"/>
                    </a:cubicBezTo>
                    <a:cubicBezTo>
                      <a:pt x="648728" y="257588"/>
                      <a:pt x="680842" y="253596"/>
                      <a:pt x="708738" y="250498"/>
                    </a:cubicBezTo>
                    <a:cubicBezTo>
                      <a:pt x="736636" y="247402"/>
                      <a:pt x="757882" y="245362"/>
                      <a:pt x="772480" y="244381"/>
                    </a:cubicBezTo>
                    <a:cubicBezTo>
                      <a:pt x="786321" y="244265"/>
                      <a:pt x="796692" y="250085"/>
                      <a:pt x="803591" y="261840"/>
                    </a:cubicBezTo>
                    <a:cubicBezTo>
                      <a:pt x="810491" y="273596"/>
                      <a:pt x="814418" y="286570"/>
                      <a:pt x="815373" y="300762"/>
                    </a:cubicBezTo>
                    <a:cubicBezTo>
                      <a:pt x="816327" y="314954"/>
                      <a:pt x="814361" y="328120"/>
                      <a:pt x="809475" y="340261"/>
                    </a:cubicBezTo>
                    <a:cubicBezTo>
                      <a:pt x="804588" y="352402"/>
                      <a:pt x="797279" y="358799"/>
                      <a:pt x="787548" y="359453"/>
                    </a:cubicBezTo>
                    <a:cubicBezTo>
                      <a:pt x="767219" y="360005"/>
                      <a:pt x="740268" y="362021"/>
                      <a:pt x="706695" y="365500"/>
                    </a:cubicBezTo>
                    <a:cubicBezTo>
                      <a:pt x="673121" y="368979"/>
                      <a:pt x="635331" y="373352"/>
                      <a:pt x="593324" y="378620"/>
                    </a:cubicBezTo>
                    <a:cubicBezTo>
                      <a:pt x="614096" y="396775"/>
                      <a:pt x="636152" y="415862"/>
                      <a:pt x="659493" y="435881"/>
                    </a:cubicBezTo>
                    <a:cubicBezTo>
                      <a:pt x="682834" y="455899"/>
                      <a:pt x="704715" y="475405"/>
                      <a:pt x="725136" y="494398"/>
                    </a:cubicBezTo>
                    <a:cubicBezTo>
                      <a:pt x="745556" y="513391"/>
                      <a:pt x="763841" y="530898"/>
                      <a:pt x="779989" y="546920"/>
                    </a:cubicBezTo>
                    <a:cubicBezTo>
                      <a:pt x="796137" y="562942"/>
                      <a:pt x="807809" y="576005"/>
                      <a:pt x="815006" y="586112"/>
                    </a:cubicBezTo>
                    <a:cubicBezTo>
                      <a:pt x="822202" y="596218"/>
                      <a:pt x="823168" y="607559"/>
                      <a:pt x="817904" y="620132"/>
                    </a:cubicBezTo>
                    <a:cubicBezTo>
                      <a:pt x="812639" y="632705"/>
                      <a:pt x="804440" y="644051"/>
                      <a:pt x="793308" y="654167"/>
                    </a:cubicBezTo>
                    <a:cubicBezTo>
                      <a:pt x="782176" y="664284"/>
                      <a:pt x="770421" y="671184"/>
                      <a:pt x="758041" y="674868"/>
                    </a:cubicBezTo>
                    <a:cubicBezTo>
                      <a:pt x="745662" y="678550"/>
                      <a:pt x="735524" y="676177"/>
                      <a:pt x="727624" y="667747"/>
                    </a:cubicBezTo>
                    <a:cubicBezTo>
                      <a:pt x="719727" y="659318"/>
                      <a:pt x="708582" y="648051"/>
                      <a:pt x="694193" y="633948"/>
                    </a:cubicBezTo>
                    <a:cubicBezTo>
                      <a:pt x="679803" y="619844"/>
                      <a:pt x="663494" y="604445"/>
                      <a:pt x="645264" y="587749"/>
                    </a:cubicBezTo>
                    <a:cubicBezTo>
                      <a:pt x="627034" y="571052"/>
                      <a:pt x="608141" y="553585"/>
                      <a:pt x="588586" y="535349"/>
                    </a:cubicBezTo>
                    <a:cubicBezTo>
                      <a:pt x="569031" y="517112"/>
                      <a:pt x="549719" y="499470"/>
                      <a:pt x="530651" y="482422"/>
                    </a:cubicBezTo>
                    <a:cubicBezTo>
                      <a:pt x="511583" y="465376"/>
                      <a:pt x="493827" y="449666"/>
                      <a:pt x="477383" y="435294"/>
                    </a:cubicBezTo>
                    <a:cubicBezTo>
                      <a:pt x="460938" y="420920"/>
                      <a:pt x="447118" y="409223"/>
                      <a:pt x="435921" y="400200"/>
                    </a:cubicBezTo>
                    <a:lnTo>
                      <a:pt x="365694" y="409809"/>
                    </a:lnTo>
                    <a:cubicBezTo>
                      <a:pt x="366975" y="477338"/>
                      <a:pt x="376383" y="526398"/>
                      <a:pt x="393918" y="556989"/>
                    </a:cubicBezTo>
                    <a:cubicBezTo>
                      <a:pt x="411452" y="587581"/>
                      <a:pt x="438677" y="592676"/>
                      <a:pt x="475594" y="572272"/>
                    </a:cubicBezTo>
                    <a:cubicBezTo>
                      <a:pt x="485809" y="566697"/>
                      <a:pt x="497110" y="568178"/>
                      <a:pt x="509496" y="576713"/>
                    </a:cubicBezTo>
                    <a:cubicBezTo>
                      <a:pt x="521882" y="585249"/>
                      <a:pt x="531404" y="596625"/>
                      <a:pt x="538062" y="610840"/>
                    </a:cubicBezTo>
                    <a:cubicBezTo>
                      <a:pt x="544721" y="625056"/>
                      <a:pt x="546352" y="640222"/>
                      <a:pt x="542954" y="656335"/>
                    </a:cubicBezTo>
                    <a:cubicBezTo>
                      <a:pt x="539557" y="672449"/>
                      <a:pt x="527183" y="685297"/>
                      <a:pt x="505831" y="694878"/>
                    </a:cubicBezTo>
                    <a:cubicBezTo>
                      <a:pt x="432211" y="726711"/>
                      <a:pt x="369599" y="746602"/>
                      <a:pt x="317996" y="754551"/>
                    </a:cubicBezTo>
                    <a:cubicBezTo>
                      <a:pt x="266395" y="762501"/>
                      <a:pt x="223882" y="757213"/>
                      <a:pt x="190458" y="738687"/>
                    </a:cubicBezTo>
                    <a:cubicBezTo>
                      <a:pt x="157035" y="720160"/>
                      <a:pt x="132268" y="688019"/>
                      <a:pt x="116158" y="642260"/>
                    </a:cubicBezTo>
                    <a:cubicBezTo>
                      <a:pt x="100047" y="596501"/>
                      <a:pt x="91078" y="535803"/>
                      <a:pt x="89251" y="460165"/>
                    </a:cubicBezTo>
                    <a:cubicBezTo>
                      <a:pt x="82063" y="462277"/>
                      <a:pt x="75034" y="463768"/>
                      <a:pt x="68168" y="464637"/>
                    </a:cubicBezTo>
                    <a:cubicBezTo>
                      <a:pt x="61302" y="465506"/>
                      <a:pt x="54680" y="466970"/>
                      <a:pt x="48301" y="469027"/>
                    </a:cubicBezTo>
                    <a:cubicBezTo>
                      <a:pt x="38678" y="471304"/>
                      <a:pt x="29675" y="467632"/>
                      <a:pt x="21289" y="458013"/>
                    </a:cubicBezTo>
                    <a:cubicBezTo>
                      <a:pt x="12904" y="448394"/>
                      <a:pt x="6854" y="437192"/>
                      <a:pt x="3145" y="424407"/>
                    </a:cubicBezTo>
                    <a:cubicBezTo>
                      <a:pt x="-566" y="411622"/>
                      <a:pt x="-992" y="399228"/>
                      <a:pt x="1867" y="387223"/>
                    </a:cubicBezTo>
                    <a:cubicBezTo>
                      <a:pt x="4726" y="375219"/>
                      <a:pt x="12155" y="367592"/>
                      <a:pt x="24156" y="364340"/>
                    </a:cubicBezTo>
                    <a:cubicBezTo>
                      <a:pt x="32156" y="362174"/>
                      <a:pt x="41766" y="359695"/>
                      <a:pt x="52983" y="356904"/>
                    </a:cubicBezTo>
                    <a:cubicBezTo>
                      <a:pt x="64200" y="354114"/>
                      <a:pt x="76648" y="351443"/>
                      <a:pt x="90325" y="348894"/>
                    </a:cubicBezTo>
                    <a:cubicBezTo>
                      <a:pt x="91709" y="308884"/>
                      <a:pt x="94537" y="266130"/>
                      <a:pt x="98809" y="220631"/>
                    </a:cubicBezTo>
                    <a:cubicBezTo>
                      <a:pt x="103082" y="175131"/>
                      <a:pt x="108312" y="125698"/>
                      <a:pt x="114500" y="72330"/>
                    </a:cubicBezTo>
                    <a:cubicBezTo>
                      <a:pt x="116654" y="55893"/>
                      <a:pt x="125512" y="42263"/>
                      <a:pt x="141079" y="31441"/>
                    </a:cubicBezTo>
                    <a:cubicBezTo>
                      <a:pt x="156643" y="20619"/>
                      <a:pt x="175440" y="12431"/>
                      <a:pt x="197470" y="6877"/>
                    </a:cubicBezTo>
                    <a:cubicBezTo>
                      <a:pt x="208484" y="4100"/>
                      <a:pt x="219861" y="2164"/>
                      <a:pt x="231599" y="1069"/>
                    </a:cubicBezTo>
                    <a:cubicBezTo>
                      <a:pt x="243338" y="-25"/>
                      <a:pt x="255439" y="-279"/>
                      <a:pt x="267901" y="30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92" name="任意多边形: 形状 91">
                <a:extLst>
                  <a:ext uri="{FF2B5EF4-FFF2-40B4-BE49-F238E27FC236}">
                    <a16:creationId xmlns:a16="http://schemas.microsoft.com/office/drawing/2014/main" id="{73643EF0-B145-5CD8-8533-DF2F34A85B74}"/>
                  </a:ext>
                </a:extLst>
              </p:cNvPr>
              <p:cNvSpPr/>
              <p:nvPr/>
            </p:nvSpPr>
            <p:spPr>
              <a:xfrm>
                <a:off x="7309614" y="3378989"/>
                <a:ext cx="234944" cy="236193"/>
              </a:xfrm>
              <a:custGeom>
                <a:avLst/>
                <a:gdLst>
                  <a:gd name="connsiteX0" fmla="*/ 165119 w 234944"/>
                  <a:gd name="connsiteY0" fmla="*/ 33 h 236193"/>
                  <a:gd name="connsiteX1" fmla="*/ 174913 w 234944"/>
                  <a:gd name="connsiteY1" fmla="*/ 865 h 236193"/>
                  <a:gd name="connsiteX2" fmla="*/ 211539 w 234944"/>
                  <a:gd name="connsiteY2" fmla="*/ 18564 h 236193"/>
                  <a:gd name="connsiteX3" fmla="*/ 233374 w 234944"/>
                  <a:gd name="connsiteY3" fmla="*/ 52533 h 236193"/>
                  <a:gd name="connsiteX4" fmla="*/ 224352 w 234944"/>
                  <a:gd name="connsiteY4" fmla="*/ 91019 h 236193"/>
                  <a:gd name="connsiteX5" fmla="*/ 195945 w 234944"/>
                  <a:gd name="connsiteY5" fmla="*/ 122867 h 236193"/>
                  <a:gd name="connsiteX6" fmla="*/ 162309 w 234944"/>
                  <a:gd name="connsiteY6" fmla="*/ 158733 h 236193"/>
                  <a:gd name="connsiteX7" fmla="*/ 126807 w 234944"/>
                  <a:gd name="connsiteY7" fmla="*/ 194112 h 236193"/>
                  <a:gd name="connsiteX8" fmla="*/ 95235 w 234944"/>
                  <a:gd name="connsiteY8" fmla="*/ 224340 h 236193"/>
                  <a:gd name="connsiteX9" fmla="*/ 56841 w 234944"/>
                  <a:gd name="connsiteY9" fmla="*/ 234863 h 236193"/>
                  <a:gd name="connsiteX10" fmla="*/ 20577 w 234944"/>
                  <a:gd name="connsiteY10" fmla="*/ 213473 h 236193"/>
                  <a:gd name="connsiteX11" fmla="*/ 1011 w 234944"/>
                  <a:gd name="connsiteY11" fmla="*/ 176908 h 236193"/>
                  <a:gd name="connsiteX12" fmla="*/ 11575 w 234944"/>
                  <a:gd name="connsiteY12" fmla="*/ 143205 h 236193"/>
                  <a:gd name="connsiteX13" fmla="*/ 75894 w 234944"/>
                  <a:gd name="connsiteY13" fmla="*/ 82060 h 236193"/>
                  <a:gd name="connsiteX14" fmla="*/ 140857 w 234944"/>
                  <a:gd name="connsiteY14" fmla="*/ 12318 h 236193"/>
                  <a:gd name="connsiteX15" fmla="*/ 165119 w 234944"/>
                  <a:gd name="connsiteY15" fmla="*/ 33 h 23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4944" h="236193">
                    <a:moveTo>
                      <a:pt x="165119" y="33"/>
                    </a:moveTo>
                    <a:cubicBezTo>
                      <a:pt x="168241" y="-100"/>
                      <a:pt x="171506" y="177"/>
                      <a:pt x="174913" y="865"/>
                    </a:cubicBezTo>
                    <a:cubicBezTo>
                      <a:pt x="188538" y="3614"/>
                      <a:pt x="200747" y="9514"/>
                      <a:pt x="211539" y="18564"/>
                    </a:cubicBezTo>
                    <a:cubicBezTo>
                      <a:pt x="222330" y="27614"/>
                      <a:pt x="229609" y="38938"/>
                      <a:pt x="233374" y="52533"/>
                    </a:cubicBezTo>
                    <a:cubicBezTo>
                      <a:pt x="237139" y="66129"/>
                      <a:pt x="234133" y="78957"/>
                      <a:pt x="224352" y="91019"/>
                    </a:cubicBezTo>
                    <a:cubicBezTo>
                      <a:pt x="216032" y="100540"/>
                      <a:pt x="206563" y="111156"/>
                      <a:pt x="195945" y="122867"/>
                    </a:cubicBezTo>
                    <a:cubicBezTo>
                      <a:pt x="185328" y="134579"/>
                      <a:pt x="174116" y="146534"/>
                      <a:pt x="162309" y="158733"/>
                    </a:cubicBezTo>
                    <a:cubicBezTo>
                      <a:pt x="150502" y="170931"/>
                      <a:pt x="138669" y="182724"/>
                      <a:pt x="126807" y="194112"/>
                    </a:cubicBezTo>
                    <a:cubicBezTo>
                      <a:pt x="114945" y="205500"/>
                      <a:pt x="104422" y="215576"/>
                      <a:pt x="95235" y="224340"/>
                    </a:cubicBezTo>
                    <a:cubicBezTo>
                      <a:pt x="83726" y="234889"/>
                      <a:pt x="70927" y="238397"/>
                      <a:pt x="56841" y="234863"/>
                    </a:cubicBezTo>
                    <a:cubicBezTo>
                      <a:pt x="42755" y="231330"/>
                      <a:pt x="30666" y="224199"/>
                      <a:pt x="20577" y="213473"/>
                    </a:cubicBezTo>
                    <a:cubicBezTo>
                      <a:pt x="10488" y="202747"/>
                      <a:pt x="3965" y="190558"/>
                      <a:pt x="1011" y="176908"/>
                    </a:cubicBezTo>
                    <a:cubicBezTo>
                      <a:pt x="-1943" y="163258"/>
                      <a:pt x="1578" y="152024"/>
                      <a:pt x="11575" y="143205"/>
                    </a:cubicBezTo>
                    <a:cubicBezTo>
                      <a:pt x="31570" y="125568"/>
                      <a:pt x="53011" y="105187"/>
                      <a:pt x="75894" y="82060"/>
                    </a:cubicBezTo>
                    <a:cubicBezTo>
                      <a:pt x="98779" y="58934"/>
                      <a:pt x="120433" y="35687"/>
                      <a:pt x="140857" y="12318"/>
                    </a:cubicBezTo>
                    <a:cubicBezTo>
                      <a:pt x="147665" y="4530"/>
                      <a:pt x="155753" y="434"/>
                      <a:pt x="16511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93" name="任意多边形: 形状 92">
                <a:extLst>
                  <a:ext uri="{FF2B5EF4-FFF2-40B4-BE49-F238E27FC236}">
                    <a16:creationId xmlns:a16="http://schemas.microsoft.com/office/drawing/2014/main" id="{C8FF8679-16C5-75FC-4B25-7ED9AA45504F}"/>
                  </a:ext>
                </a:extLst>
              </p:cNvPr>
              <p:cNvSpPr/>
              <p:nvPr/>
            </p:nvSpPr>
            <p:spPr>
              <a:xfrm>
                <a:off x="8263373" y="3398803"/>
                <a:ext cx="419944" cy="168500"/>
              </a:xfrm>
              <a:custGeom>
                <a:avLst/>
                <a:gdLst>
                  <a:gd name="connsiteX0" fmla="*/ 306723 w 419944"/>
                  <a:gd name="connsiteY0" fmla="*/ 91 h 168500"/>
                  <a:gd name="connsiteX1" fmla="*/ 386247 w 419944"/>
                  <a:gd name="connsiteY1" fmla="*/ 2913 h 168500"/>
                  <a:gd name="connsiteX2" fmla="*/ 410934 w 419944"/>
                  <a:gd name="connsiteY2" fmla="*/ 24899 h 168500"/>
                  <a:gd name="connsiteX3" fmla="*/ 419931 w 419944"/>
                  <a:gd name="connsiteY3" fmla="*/ 68945 h 168500"/>
                  <a:gd name="connsiteX4" fmla="*/ 413708 w 419944"/>
                  <a:gd name="connsiteY4" fmla="*/ 111944 h 168500"/>
                  <a:gd name="connsiteX5" fmla="*/ 392842 w 419944"/>
                  <a:gd name="connsiteY5" fmla="*/ 132222 h 168500"/>
                  <a:gd name="connsiteX6" fmla="*/ 313843 w 419944"/>
                  <a:gd name="connsiteY6" fmla="*/ 136570 h 168500"/>
                  <a:gd name="connsiteX7" fmla="*/ 218559 w 419944"/>
                  <a:gd name="connsiteY7" fmla="*/ 144998 h 168500"/>
                  <a:gd name="connsiteX8" fmla="*/ 121998 w 419944"/>
                  <a:gd name="connsiteY8" fmla="*/ 155682 h 168500"/>
                  <a:gd name="connsiteX9" fmla="*/ 39276 w 419944"/>
                  <a:gd name="connsiteY9" fmla="*/ 168236 h 168500"/>
                  <a:gd name="connsiteX10" fmla="*/ 14852 w 419944"/>
                  <a:gd name="connsiteY10" fmla="*/ 149836 h 168500"/>
                  <a:gd name="connsiteX11" fmla="*/ 1289 w 419944"/>
                  <a:gd name="connsiteY11" fmla="*/ 102519 h 168500"/>
                  <a:gd name="connsiteX12" fmla="*/ 3398 w 419944"/>
                  <a:gd name="connsiteY12" fmla="*/ 52611 h 168500"/>
                  <a:gd name="connsiteX13" fmla="*/ 27325 w 419944"/>
                  <a:gd name="connsiteY13" fmla="*/ 24898 h 168500"/>
                  <a:gd name="connsiteX14" fmla="*/ 107898 w 419944"/>
                  <a:gd name="connsiteY14" fmla="*/ 12502 h 168500"/>
                  <a:gd name="connsiteX15" fmla="*/ 156742 w 419944"/>
                  <a:gd name="connsiteY15" fmla="*/ 7480 h 168500"/>
                  <a:gd name="connsiteX16" fmla="*/ 207485 w 419944"/>
                  <a:gd name="connsiteY16" fmla="*/ 3760 h 168500"/>
                  <a:gd name="connsiteX17" fmla="*/ 306723 w 419944"/>
                  <a:gd name="connsiteY17" fmla="*/ 91 h 16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9944" h="168500">
                    <a:moveTo>
                      <a:pt x="306723" y="91"/>
                    </a:moveTo>
                    <a:cubicBezTo>
                      <a:pt x="338421" y="-311"/>
                      <a:pt x="364928" y="631"/>
                      <a:pt x="386247" y="2913"/>
                    </a:cubicBezTo>
                    <a:cubicBezTo>
                      <a:pt x="396906" y="4055"/>
                      <a:pt x="405136" y="11383"/>
                      <a:pt x="410934" y="24899"/>
                    </a:cubicBezTo>
                    <a:cubicBezTo>
                      <a:pt x="416730" y="38414"/>
                      <a:pt x="419730" y="53096"/>
                      <a:pt x="419931" y="68945"/>
                    </a:cubicBezTo>
                    <a:cubicBezTo>
                      <a:pt x="420130" y="84794"/>
                      <a:pt x="418057" y="99127"/>
                      <a:pt x="413708" y="111944"/>
                    </a:cubicBezTo>
                    <a:cubicBezTo>
                      <a:pt x="409360" y="124761"/>
                      <a:pt x="402404" y="131521"/>
                      <a:pt x="392842" y="132222"/>
                    </a:cubicBezTo>
                    <a:cubicBezTo>
                      <a:pt x="370778" y="132878"/>
                      <a:pt x="344444" y="134328"/>
                      <a:pt x="313843" y="136570"/>
                    </a:cubicBezTo>
                    <a:cubicBezTo>
                      <a:pt x="283242" y="138815"/>
                      <a:pt x="251481" y="141623"/>
                      <a:pt x="218559" y="144998"/>
                    </a:cubicBezTo>
                    <a:cubicBezTo>
                      <a:pt x="185638" y="148373"/>
                      <a:pt x="153450" y="151934"/>
                      <a:pt x="121998" y="155682"/>
                    </a:cubicBezTo>
                    <a:cubicBezTo>
                      <a:pt x="90546" y="159430"/>
                      <a:pt x="62971" y="163614"/>
                      <a:pt x="39276" y="168236"/>
                    </a:cubicBezTo>
                    <a:cubicBezTo>
                      <a:pt x="29783" y="169893"/>
                      <a:pt x="21641" y="163760"/>
                      <a:pt x="14852" y="149836"/>
                    </a:cubicBezTo>
                    <a:cubicBezTo>
                      <a:pt x="8063" y="135912"/>
                      <a:pt x="3542" y="120140"/>
                      <a:pt x="1289" y="102519"/>
                    </a:cubicBezTo>
                    <a:cubicBezTo>
                      <a:pt x="-965" y="84898"/>
                      <a:pt x="-261" y="68262"/>
                      <a:pt x="3398" y="52611"/>
                    </a:cubicBezTo>
                    <a:cubicBezTo>
                      <a:pt x="7058" y="36960"/>
                      <a:pt x="15034" y="27722"/>
                      <a:pt x="27325" y="24898"/>
                    </a:cubicBezTo>
                    <a:cubicBezTo>
                      <a:pt x="49110" y="20417"/>
                      <a:pt x="75967" y="16285"/>
                      <a:pt x="107898" y="12502"/>
                    </a:cubicBezTo>
                    <a:cubicBezTo>
                      <a:pt x="123862" y="10611"/>
                      <a:pt x="140144" y="8937"/>
                      <a:pt x="156742" y="7480"/>
                    </a:cubicBezTo>
                    <a:cubicBezTo>
                      <a:pt x="173340" y="6022"/>
                      <a:pt x="190253" y="4782"/>
                      <a:pt x="207485" y="3760"/>
                    </a:cubicBezTo>
                    <a:cubicBezTo>
                      <a:pt x="241945" y="1714"/>
                      <a:pt x="275025" y="491"/>
                      <a:pt x="306723" y="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94" name="任意多边形: 形状 93">
                <a:extLst>
                  <a:ext uri="{FF2B5EF4-FFF2-40B4-BE49-F238E27FC236}">
                    <a16:creationId xmlns:a16="http://schemas.microsoft.com/office/drawing/2014/main" id="{511EC3F9-3734-8B4E-8D89-A3B24170B0A1}"/>
                  </a:ext>
                </a:extLst>
              </p:cNvPr>
              <p:cNvSpPr/>
              <p:nvPr/>
            </p:nvSpPr>
            <p:spPr>
              <a:xfrm>
                <a:off x="8133065" y="3596496"/>
                <a:ext cx="708452" cy="480398"/>
              </a:xfrm>
              <a:custGeom>
                <a:avLst/>
                <a:gdLst>
                  <a:gd name="connsiteX0" fmla="*/ 533724 w 708452"/>
                  <a:gd name="connsiteY0" fmla="*/ 91 h 480398"/>
                  <a:gd name="connsiteX1" fmla="*/ 600129 w 708452"/>
                  <a:gd name="connsiteY1" fmla="*/ 993 h 480398"/>
                  <a:gd name="connsiteX2" fmla="*/ 624151 w 708452"/>
                  <a:gd name="connsiteY2" fmla="*/ 23747 h 480398"/>
                  <a:gd name="connsiteX3" fmla="*/ 633306 w 708452"/>
                  <a:gd name="connsiteY3" fmla="*/ 69946 h 480398"/>
                  <a:gd name="connsiteX4" fmla="*/ 627293 w 708452"/>
                  <a:gd name="connsiteY4" fmla="*/ 115814 h 480398"/>
                  <a:gd name="connsiteX5" fmla="*/ 607249 w 708452"/>
                  <a:gd name="connsiteY5" fmla="*/ 137474 h 480398"/>
                  <a:gd name="connsiteX6" fmla="*/ 561296 w 708452"/>
                  <a:gd name="connsiteY6" fmla="*/ 140121 h 480398"/>
                  <a:gd name="connsiteX7" fmla="*/ 495259 w 708452"/>
                  <a:gd name="connsiteY7" fmla="*/ 144240 h 480398"/>
                  <a:gd name="connsiteX8" fmla="*/ 415702 w 708452"/>
                  <a:gd name="connsiteY8" fmla="*/ 150794 h 480398"/>
                  <a:gd name="connsiteX9" fmla="*/ 328972 w 708452"/>
                  <a:gd name="connsiteY9" fmla="*/ 157873 h 480398"/>
                  <a:gd name="connsiteX10" fmla="*/ 260815 w 708452"/>
                  <a:gd name="connsiteY10" fmla="*/ 260935 h 480398"/>
                  <a:gd name="connsiteX11" fmla="*/ 261276 w 708452"/>
                  <a:gd name="connsiteY11" fmla="*/ 316423 h 480398"/>
                  <a:gd name="connsiteX12" fmla="*/ 335168 w 708452"/>
                  <a:gd name="connsiteY12" fmla="*/ 321101 h 480398"/>
                  <a:gd name="connsiteX13" fmla="*/ 490168 w 708452"/>
                  <a:gd name="connsiteY13" fmla="*/ 271522 h 480398"/>
                  <a:gd name="connsiteX14" fmla="*/ 488524 w 708452"/>
                  <a:gd name="connsiteY14" fmla="*/ 268758 h 480398"/>
                  <a:gd name="connsiteX15" fmla="*/ 486773 w 708452"/>
                  <a:gd name="connsiteY15" fmla="*/ 264560 h 480398"/>
                  <a:gd name="connsiteX16" fmla="*/ 488027 w 708452"/>
                  <a:gd name="connsiteY16" fmla="*/ 222646 h 480398"/>
                  <a:gd name="connsiteX17" fmla="*/ 526700 w 708452"/>
                  <a:gd name="connsiteY17" fmla="*/ 189527 h 480398"/>
                  <a:gd name="connsiteX18" fmla="*/ 578531 w 708452"/>
                  <a:gd name="connsiteY18" fmla="*/ 178516 h 480398"/>
                  <a:gd name="connsiteX19" fmla="*/ 620798 w 708452"/>
                  <a:gd name="connsiteY19" fmla="*/ 204261 h 480398"/>
                  <a:gd name="connsiteX20" fmla="*/ 704297 w 708452"/>
                  <a:gd name="connsiteY20" fmla="*/ 359659 h 480398"/>
                  <a:gd name="connsiteX21" fmla="*/ 698443 w 708452"/>
                  <a:gd name="connsiteY21" fmla="*/ 407678 h 480398"/>
                  <a:gd name="connsiteX22" fmla="*/ 656080 w 708452"/>
                  <a:gd name="connsiteY22" fmla="*/ 439626 h 480398"/>
                  <a:gd name="connsiteX23" fmla="*/ 603269 w 708452"/>
                  <a:gd name="connsiteY23" fmla="*/ 447103 h 480398"/>
                  <a:gd name="connsiteX24" fmla="*/ 566075 w 708452"/>
                  <a:gd name="connsiteY24" fmla="*/ 421709 h 480398"/>
                  <a:gd name="connsiteX25" fmla="*/ 555576 w 708452"/>
                  <a:gd name="connsiteY25" fmla="*/ 396520 h 480398"/>
                  <a:gd name="connsiteX26" fmla="*/ 551377 w 708452"/>
                  <a:gd name="connsiteY26" fmla="*/ 398269 h 480398"/>
                  <a:gd name="connsiteX27" fmla="*/ 324990 w 708452"/>
                  <a:gd name="connsiteY27" fmla="*/ 467503 h 480398"/>
                  <a:gd name="connsiteX28" fmla="*/ 172941 w 708452"/>
                  <a:gd name="connsiteY28" fmla="*/ 478649 h 480398"/>
                  <a:gd name="connsiteX29" fmla="*/ 86030 w 708452"/>
                  <a:gd name="connsiteY29" fmla="*/ 443919 h 480398"/>
                  <a:gd name="connsiteX30" fmla="*/ 56387 w 708452"/>
                  <a:gd name="connsiteY30" fmla="*/ 373986 h 480398"/>
                  <a:gd name="connsiteX31" fmla="*/ 75529 w 708452"/>
                  <a:gd name="connsiteY31" fmla="*/ 281007 h 480398"/>
                  <a:gd name="connsiteX32" fmla="*/ 134205 w 708452"/>
                  <a:gd name="connsiteY32" fmla="*/ 176478 h 480398"/>
                  <a:gd name="connsiteX33" fmla="*/ 38413 w 708452"/>
                  <a:gd name="connsiteY33" fmla="*/ 187825 h 480398"/>
                  <a:gd name="connsiteX34" fmla="*/ 14655 w 708452"/>
                  <a:gd name="connsiteY34" fmla="*/ 168656 h 480398"/>
                  <a:gd name="connsiteX35" fmla="*/ 934 w 708452"/>
                  <a:gd name="connsiteY35" fmla="*/ 119188 h 480398"/>
                  <a:gd name="connsiteX36" fmla="*/ 3603 w 708452"/>
                  <a:gd name="connsiteY36" fmla="*/ 67075 h 480398"/>
                  <a:gd name="connsiteX37" fmla="*/ 27478 w 708452"/>
                  <a:gd name="connsiteY37" fmla="*/ 38646 h 480398"/>
                  <a:gd name="connsiteX38" fmla="*/ 93811 w 708452"/>
                  <a:gd name="connsiteY38" fmla="*/ 28735 h 480398"/>
                  <a:gd name="connsiteX39" fmla="*/ 195497 w 708452"/>
                  <a:gd name="connsiteY39" fmla="*/ 19117 h 480398"/>
                  <a:gd name="connsiteX40" fmla="*/ 314555 w 708452"/>
                  <a:gd name="connsiteY40" fmla="*/ 10391 h 480398"/>
                  <a:gd name="connsiteX41" fmla="*/ 432999 w 708452"/>
                  <a:gd name="connsiteY41" fmla="*/ 3150 h 480398"/>
                  <a:gd name="connsiteX42" fmla="*/ 533724 w 708452"/>
                  <a:gd name="connsiteY42" fmla="*/ 91 h 4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08452" h="480397">
                    <a:moveTo>
                      <a:pt x="533724" y="91"/>
                    </a:moveTo>
                    <a:cubicBezTo>
                      <a:pt x="563509" y="-169"/>
                      <a:pt x="585644" y="132"/>
                      <a:pt x="600129" y="993"/>
                    </a:cubicBezTo>
                    <a:cubicBezTo>
                      <a:pt x="610789" y="2134"/>
                      <a:pt x="618796" y="9719"/>
                      <a:pt x="624151" y="23747"/>
                    </a:cubicBezTo>
                    <a:cubicBezTo>
                      <a:pt x="629505" y="37777"/>
                      <a:pt x="632557" y="53176"/>
                      <a:pt x="633306" y="69946"/>
                    </a:cubicBezTo>
                    <a:cubicBezTo>
                      <a:pt x="634053" y="86716"/>
                      <a:pt x="632051" y="102005"/>
                      <a:pt x="627293" y="115814"/>
                    </a:cubicBezTo>
                    <a:cubicBezTo>
                      <a:pt x="622537" y="129623"/>
                      <a:pt x="615856" y="136843"/>
                      <a:pt x="607249" y="137474"/>
                    </a:cubicBezTo>
                    <a:cubicBezTo>
                      <a:pt x="595774" y="138315"/>
                      <a:pt x="580457" y="139197"/>
                      <a:pt x="561296" y="140121"/>
                    </a:cubicBezTo>
                    <a:cubicBezTo>
                      <a:pt x="542134" y="141045"/>
                      <a:pt x="520123" y="142419"/>
                      <a:pt x="495259" y="144240"/>
                    </a:cubicBezTo>
                    <a:cubicBezTo>
                      <a:pt x="470396" y="146063"/>
                      <a:pt x="443877" y="148248"/>
                      <a:pt x="415702" y="150794"/>
                    </a:cubicBezTo>
                    <a:cubicBezTo>
                      <a:pt x="387525" y="153340"/>
                      <a:pt x="358615" y="155700"/>
                      <a:pt x="328972" y="157873"/>
                    </a:cubicBezTo>
                    <a:cubicBezTo>
                      <a:pt x="295507" y="199745"/>
                      <a:pt x="272788" y="234099"/>
                      <a:pt x="260815" y="260935"/>
                    </a:cubicBezTo>
                    <a:cubicBezTo>
                      <a:pt x="248841" y="287770"/>
                      <a:pt x="248995" y="306267"/>
                      <a:pt x="261276" y="316423"/>
                    </a:cubicBezTo>
                    <a:cubicBezTo>
                      <a:pt x="273559" y="326579"/>
                      <a:pt x="298189" y="328138"/>
                      <a:pt x="335168" y="321101"/>
                    </a:cubicBezTo>
                    <a:cubicBezTo>
                      <a:pt x="372148" y="314064"/>
                      <a:pt x="423815" y="297537"/>
                      <a:pt x="490168" y="271522"/>
                    </a:cubicBezTo>
                    <a:cubicBezTo>
                      <a:pt x="489143" y="270636"/>
                      <a:pt x="488594" y="269714"/>
                      <a:pt x="488524" y="268758"/>
                    </a:cubicBezTo>
                    <a:cubicBezTo>
                      <a:pt x="488454" y="267802"/>
                      <a:pt x="487871" y="266402"/>
                      <a:pt x="486773" y="264560"/>
                    </a:cubicBezTo>
                    <a:cubicBezTo>
                      <a:pt x="478072" y="250777"/>
                      <a:pt x="478491" y="236805"/>
                      <a:pt x="488027" y="222646"/>
                    </a:cubicBezTo>
                    <a:cubicBezTo>
                      <a:pt x="497566" y="208488"/>
                      <a:pt x="510457" y="197448"/>
                      <a:pt x="526700" y="189527"/>
                    </a:cubicBezTo>
                    <a:cubicBezTo>
                      <a:pt x="542945" y="181606"/>
                      <a:pt x="560222" y="177935"/>
                      <a:pt x="578531" y="178516"/>
                    </a:cubicBezTo>
                    <a:cubicBezTo>
                      <a:pt x="596842" y="179097"/>
                      <a:pt x="610931" y="187678"/>
                      <a:pt x="620798" y="204261"/>
                    </a:cubicBezTo>
                    <a:cubicBezTo>
                      <a:pt x="652387" y="254824"/>
                      <a:pt x="680219" y="306622"/>
                      <a:pt x="704297" y="359659"/>
                    </a:cubicBezTo>
                    <a:cubicBezTo>
                      <a:pt x="711367" y="377408"/>
                      <a:pt x="709416" y="393414"/>
                      <a:pt x="698443" y="407678"/>
                    </a:cubicBezTo>
                    <a:cubicBezTo>
                      <a:pt x="687472" y="421943"/>
                      <a:pt x="673349" y="432592"/>
                      <a:pt x="656080" y="439626"/>
                    </a:cubicBezTo>
                    <a:cubicBezTo>
                      <a:pt x="638809" y="446661"/>
                      <a:pt x="621205" y="449153"/>
                      <a:pt x="603269" y="447103"/>
                    </a:cubicBezTo>
                    <a:cubicBezTo>
                      <a:pt x="585332" y="445053"/>
                      <a:pt x="572934" y="436588"/>
                      <a:pt x="566075" y="421709"/>
                    </a:cubicBezTo>
                    <a:lnTo>
                      <a:pt x="555576" y="396520"/>
                    </a:lnTo>
                    <a:cubicBezTo>
                      <a:pt x="553662" y="396660"/>
                      <a:pt x="552263" y="397243"/>
                      <a:pt x="551377" y="398269"/>
                    </a:cubicBezTo>
                    <a:cubicBezTo>
                      <a:pt x="462562" y="432661"/>
                      <a:pt x="387101" y="455739"/>
                      <a:pt x="324990" y="467503"/>
                    </a:cubicBezTo>
                    <a:cubicBezTo>
                      <a:pt x="262878" y="479266"/>
                      <a:pt x="212196" y="482982"/>
                      <a:pt x="172941" y="478649"/>
                    </a:cubicBezTo>
                    <a:cubicBezTo>
                      <a:pt x="133686" y="474317"/>
                      <a:pt x="104715" y="462740"/>
                      <a:pt x="86030" y="443919"/>
                    </a:cubicBezTo>
                    <a:cubicBezTo>
                      <a:pt x="67345" y="425099"/>
                      <a:pt x="57463" y="401788"/>
                      <a:pt x="56387" y="373986"/>
                    </a:cubicBezTo>
                    <a:cubicBezTo>
                      <a:pt x="55310" y="346183"/>
                      <a:pt x="61692" y="315190"/>
                      <a:pt x="75529" y="281007"/>
                    </a:cubicBezTo>
                    <a:cubicBezTo>
                      <a:pt x="89368" y="246823"/>
                      <a:pt x="108926" y="211980"/>
                      <a:pt x="134205" y="176478"/>
                    </a:cubicBezTo>
                    <a:lnTo>
                      <a:pt x="38413" y="187825"/>
                    </a:lnTo>
                    <a:cubicBezTo>
                      <a:pt x="29878" y="189413"/>
                      <a:pt x="21957" y="183024"/>
                      <a:pt x="14655" y="168656"/>
                    </a:cubicBezTo>
                    <a:cubicBezTo>
                      <a:pt x="7353" y="154290"/>
                      <a:pt x="2780" y="137801"/>
                      <a:pt x="934" y="119188"/>
                    </a:cubicBezTo>
                    <a:cubicBezTo>
                      <a:pt x="-912" y="100575"/>
                      <a:pt x="-21" y="83204"/>
                      <a:pt x="3603" y="67075"/>
                    </a:cubicBezTo>
                    <a:cubicBezTo>
                      <a:pt x="7229" y="50946"/>
                      <a:pt x="15186" y="41469"/>
                      <a:pt x="27478" y="38646"/>
                    </a:cubicBezTo>
                    <a:cubicBezTo>
                      <a:pt x="41682" y="35681"/>
                      <a:pt x="63792" y="32378"/>
                      <a:pt x="93811" y="28735"/>
                    </a:cubicBezTo>
                    <a:cubicBezTo>
                      <a:pt x="123829" y="25093"/>
                      <a:pt x="157724" y="21886"/>
                      <a:pt x="195497" y="19117"/>
                    </a:cubicBezTo>
                    <a:cubicBezTo>
                      <a:pt x="233270" y="16348"/>
                      <a:pt x="272955" y="13440"/>
                      <a:pt x="314555" y="10391"/>
                    </a:cubicBezTo>
                    <a:cubicBezTo>
                      <a:pt x="356152" y="7341"/>
                      <a:pt x="395634" y="4927"/>
                      <a:pt x="432999" y="3150"/>
                    </a:cubicBezTo>
                    <a:cubicBezTo>
                      <a:pt x="470364" y="1372"/>
                      <a:pt x="503940" y="353"/>
                      <a:pt x="533724" y="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95" name="任意多边形: 形状 94">
                <a:extLst>
                  <a:ext uri="{FF2B5EF4-FFF2-40B4-BE49-F238E27FC236}">
                    <a16:creationId xmlns:a16="http://schemas.microsoft.com/office/drawing/2014/main" id="{5AA187A7-9EB6-6A29-4590-44F190A640BE}"/>
                  </a:ext>
                </a:extLst>
              </p:cNvPr>
              <p:cNvSpPr/>
              <p:nvPr/>
            </p:nvSpPr>
            <p:spPr>
              <a:xfrm>
                <a:off x="3517434" y="3968480"/>
                <a:ext cx="161258" cy="161257"/>
              </a:xfrm>
              <a:custGeom>
                <a:avLst/>
                <a:gdLst>
                  <a:gd name="connsiteX0" fmla="*/ 74737 w 161258"/>
                  <a:gd name="connsiteY0" fmla="*/ 263 h 161257"/>
                  <a:gd name="connsiteX1" fmla="*/ 133712 w 161258"/>
                  <a:gd name="connsiteY1" fmla="*/ 19148 h 161257"/>
                  <a:gd name="connsiteX2" fmla="*/ 160995 w 161258"/>
                  <a:gd name="connsiteY2" fmla="*/ 74737 h 161257"/>
                  <a:gd name="connsiteX3" fmla="*/ 142110 w 161258"/>
                  <a:gd name="connsiteY3" fmla="*/ 133711 h 161257"/>
                  <a:gd name="connsiteX4" fmla="*/ 86520 w 161258"/>
                  <a:gd name="connsiteY4" fmla="*/ 160995 h 161257"/>
                  <a:gd name="connsiteX5" fmla="*/ 27547 w 161258"/>
                  <a:gd name="connsiteY5" fmla="*/ 142110 h 161257"/>
                  <a:gd name="connsiteX6" fmla="*/ 264 w 161258"/>
                  <a:gd name="connsiteY6" fmla="*/ 86521 h 161257"/>
                  <a:gd name="connsiteX7" fmla="*/ 19148 w 161258"/>
                  <a:gd name="connsiteY7" fmla="*/ 27546 h 161257"/>
                  <a:gd name="connsiteX8" fmla="*/ 74737 w 161258"/>
                  <a:gd name="connsiteY8" fmla="*/ 263 h 16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258" h="161257">
                    <a:moveTo>
                      <a:pt x="74737" y="263"/>
                    </a:moveTo>
                    <a:cubicBezTo>
                      <a:pt x="97537" y="-1408"/>
                      <a:pt x="117195" y="4887"/>
                      <a:pt x="133712" y="19148"/>
                    </a:cubicBezTo>
                    <a:cubicBezTo>
                      <a:pt x="150230" y="33408"/>
                      <a:pt x="159324" y="51939"/>
                      <a:pt x="160995" y="74737"/>
                    </a:cubicBezTo>
                    <a:cubicBezTo>
                      <a:pt x="162667" y="97537"/>
                      <a:pt x="156372" y="117195"/>
                      <a:pt x="142110" y="133711"/>
                    </a:cubicBezTo>
                    <a:cubicBezTo>
                      <a:pt x="127850" y="150229"/>
                      <a:pt x="109320" y="159323"/>
                      <a:pt x="86520" y="160995"/>
                    </a:cubicBezTo>
                    <a:cubicBezTo>
                      <a:pt x="63722" y="162666"/>
                      <a:pt x="44064" y="156371"/>
                      <a:pt x="27547" y="142110"/>
                    </a:cubicBezTo>
                    <a:cubicBezTo>
                      <a:pt x="11029" y="127849"/>
                      <a:pt x="1935" y="109319"/>
                      <a:pt x="264" y="86521"/>
                    </a:cubicBezTo>
                    <a:cubicBezTo>
                      <a:pt x="-1408" y="63722"/>
                      <a:pt x="4888" y="44063"/>
                      <a:pt x="19148" y="27546"/>
                    </a:cubicBezTo>
                    <a:cubicBezTo>
                      <a:pt x="33409" y="11028"/>
                      <a:pt x="51940" y="1934"/>
                      <a:pt x="74737" y="26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0F59D4C6-29F8-3D5A-0860-98073302CDBD}"/>
                  </a:ext>
                </a:extLst>
              </p:cNvPr>
              <p:cNvSpPr/>
              <p:nvPr/>
            </p:nvSpPr>
            <p:spPr>
              <a:xfrm>
                <a:off x="3032575" y="4049459"/>
                <a:ext cx="92607" cy="92606"/>
              </a:xfrm>
              <a:custGeom>
                <a:avLst/>
                <a:gdLst>
                  <a:gd name="connsiteX0" fmla="*/ 42920 w 92607"/>
                  <a:gd name="connsiteY0" fmla="*/ 136 h 92606"/>
                  <a:gd name="connsiteX1" fmla="*/ 76411 w 92607"/>
                  <a:gd name="connsiteY1" fmla="*/ 11433 h 92606"/>
                  <a:gd name="connsiteX2" fmla="*/ 92472 w 92607"/>
                  <a:gd name="connsiteY2" fmla="*/ 42919 h 92606"/>
                  <a:gd name="connsiteX3" fmla="*/ 81174 w 92607"/>
                  <a:gd name="connsiteY3" fmla="*/ 76410 h 92606"/>
                  <a:gd name="connsiteX4" fmla="*/ 49689 w 92607"/>
                  <a:gd name="connsiteY4" fmla="*/ 92471 h 92606"/>
                  <a:gd name="connsiteX5" fmla="*/ 16197 w 92607"/>
                  <a:gd name="connsiteY5" fmla="*/ 81174 h 92606"/>
                  <a:gd name="connsiteX6" fmla="*/ 136 w 92607"/>
                  <a:gd name="connsiteY6" fmla="*/ 49688 h 92606"/>
                  <a:gd name="connsiteX7" fmla="*/ 11434 w 92607"/>
                  <a:gd name="connsiteY7" fmla="*/ 16197 h 92606"/>
                  <a:gd name="connsiteX8" fmla="*/ 42920 w 92607"/>
                  <a:gd name="connsiteY8" fmla="*/ 136 h 92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607" h="92606">
                    <a:moveTo>
                      <a:pt x="42920" y="136"/>
                    </a:moveTo>
                    <a:cubicBezTo>
                      <a:pt x="55459" y="-783"/>
                      <a:pt x="66623" y="2982"/>
                      <a:pt x="76411" y="11433"/>
                    </a:cubicBezTo>
                    <a:cubicBezTo>
                      <a:pt x="86199" y="19884"/>
                      <a:pt x="91552" y="30380"/>
                      <a:pt x="92472" y="42919"/>
                    </a:cubicBezTo>
                    <a:cubicBezTo>
                      <a:pt x="93391" y="55458"/>
                      <a:pt x="89625" y="66622"/>
                      <a:pt x="81174" y="76410"/>
                    </a:cubicBezTo>
                    <a:cubicBezTo>
                      <a:pt x="72723" y="86198"/>
                      <a:pt x="62227" y="91552"/>
                      <a:pt x="49689" y="92471"/>
                    </a:cubicBezTo>
                    <a:cubicBezTo>
                      <a:pt x="37149" y="93391"/>
                      <a:pt x="25985" y="89625"/>
                      <a:pt x="16197" y="81174"/>
                    </a:cubicBezTo>
                    <a:cubicBezTo>
                      <a:pt x="6409" y="72723"/>
                      <a:pt x="1056" y="62227"/>
                      <a:pt x="136" y="49688"/>
                    </a:cubicBezTo>
                    <a:cubicBezTo>
                      <a:pt x="-783" y="37148"/>
                      <a:pt x="2983" y="25985"/>
                      <a:pt x="11434" y="16197"/>
                    </a:cubicBezTo>
                    <a:cubicBezTo>
                      <a:pt x="19885" y="6409"/>
                      <a:pt x="30381" y="1055"/>
                      <a:pt x="42920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931BBA41-889A-4041-1C9D-E7E044B2ED71}"/>
                  </a:ext>
                </a:extLst>
              </p:cNvPr>
              <p:cNvSpPr/>
              <p:nvPr/>
            </p:nvSpPr>
            <p:spPr>
              <a:xfrm>
                <a:off x="3191719" y="3447939"/>
                <a:ext cx="177642" cy="137756"/>
              </a:xfrm>
              <a:custGeom>
                <a:avLst/>
                <a:gdLst>
                  <a:gd name="connsiteX0" fmla="*/ 253775 w 253775"/>
                  <a:gd name="connsiteY0" fmla="*/ 0 h 196794"/>
                  <a:gd name="connsiteX1" fmla="*/ 227906 w 253775"/>
                  <a:gd name="connsiteY1" fmla="*/ 80975 h 196794"/>
                  <a:gd name="connsiteX2" fmla="*/ 198118 w 253775"/>
                  <a:gd name="connsiteY2" fmla="*/ 155361 h 196794"/>
                  <a:gd name="connsiteX3" fmla="*/ 196328 w 253775"/>
                  <a:gd name="connsiteY3" fmla="*/ 177841 h 196794"/>
                  <a:gd name="connsiteX4" fmla="*/ 124762 w 253775"/>
                  <a:gd name="connsiteY4" fmla="*/ 186525 h 196794"/>
                  <a:gd name="connsiteX5" fmla="*/ 55032 w 253775"/>
                  <a:gd name="connsiteY5" fmla="*/ 196794 h 196794"/>
                  <a:gd name="connsiteX6" fmla="*/ 57529 w 253775"/>
                  <a:gd name="connsiteY6" fmla="*/ 160509 h 196794"/>
                  <a:gd name="connsiteX7" fmla="*/ 27243 w 253775"/>
                  <a:gd name="connsiteY7" fmla="*/ 99123 h 196794"/>
                  <a:gd name="connsiteX8" fmla="*/ 0 w 253775"/>
                  <a:gd name="connsiteY8" fmla="*/ 32356 h 196794"/>
                  <a:gd name="connsiteX9" fmla="*/ 128597 w 253775"/>
                  <a:gd name="connsiteY9" fmla="*/ 16053 h 196794"/>
                  <a:gd name="connsiteX10" fmla="*/ 253775 w 253775"/>
                  <a:gd name="connsiteY10" fmla="*/ 0 h 196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3775" h="196794">
                    <a:moveTo>
                      <a:pt x="253775" y="0"/>
                    </a:moveTo>
                    <a:cubicBezTo>
                      <a:pt x="244464" y="29334"/>
                      <a:pt x="235842" y="56326"/>
                      <a:pt x="227906" y="80975"/>
                    </a:cubicBezTo>
                    <a:cubicBezTo>
                      <a:pt x="219972" y="105624"/>
                      <a:pt x="210043" y="130419"/>
                      <a:pt x="198118" y="155361"/>
                    </a:cubicBezTo>
                    <a:cubicBezTo>
                      <a:pt x="193976" y="161395"/>
                      <a:pt x="193379" y="168889"/>
                      <a:pt x="196328" y="177841"/>
                    </a:cubicBezTo>
                    <a:cubicBezTo>
                      <a:pt x="172473" y="180735"/>
                      <a:pt x="148617" y="183631"/>
                      <a:pt x="124762" y="186525"/>
                    </a:cubicBezTo>
                    <a:cubicBezTo>
                      <a:pt x="100907" y="189419"/>
                      <a:pt x="77664" y="192843"/>
                      <a:pt x="55032" y="196794"/>
                    </a:cubicBezTo>
                    <a:cubicBezTo>
                      <a:pt x="62008" y="182530"/>
                      <a:pt x="62841" y="170436"/>
                      <a:pt x="57529" y="160509"/>
                    </a:cubicBezTo>
                    <a:cubicBezTo>
                      <a:pt x="45599" y="138464"/>
                      <a:pt x="35504" y="118001"/>
                      <a:pt x="27243" y="99123"/>
                    </a:cubicBezTo>
                    <a:cubicBezTo>
                      <a:pt x="18983" y="80246"/>
                      <a:pt x="9902" y="57990"/>
                      <a:pt x="0" y="32356"/>
                    </a:cubicBezTo>
                    <a:cubicBezTo>
                      <a:pt x="43151" y="26901"/>
                      <a:pt x="86016" y="21467"/>
                      <a:pt x="128597" y="16053"/>
                    </a:cubicBezTo>
                    <a:cubicBezTo>
                      <a:pt x="171177" y="10639"/>
                      <a:pt x="212904" y="5288"/>
                      <a:pt x="2537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4008" tIns="32004" rIns="64008" bIns="32004" rtlCol="0" anchor="ctr">
                <a:noAutofit/>
              </a:bodyPr>
              <a:lstStyle/>
              <a:p>
                <a:pPr algn="ctr"/>
                <a:endParaRPr lang="zh-CN" altLang="en-US" sz="1260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07E2C0B4-59EA-D83C-84FB-22F3A20BA3F9}"/>
                  </a:ext>
                </a:extLst>
              </p:cNvPr>
              <p:cNvSpPr/>
              <p:nvPr/>
            </p:nvSpPr>
            <p:spPr>
              <a:xfrm rot="1311607">
                <a:off x="6025538" y="2916407"/>
                <a:ext cx="362256" cy="174736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744F0E70-D305-1B86-A9E3-888000AB7950}"/>
                  </a:ext>
                </a:extLst>
              </p:cNvPr>
              <p:cNvSpPr/>
              <p:nvPr/>
            </p:nvSpPr>
            <p:spPr>
              <a:xfrm>
                <a:off x="7061200" y="3898900"/>
                <a:ext cx="145258" cy="145258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zh-CN" altLang="en-US"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</p:grp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9310C9EA-8442-AF35-3C2B-D089FE0EE695}"/>
                </a:ext>
              </a:extLst>
            </p:cNvPr>
            <p:cNvGrpSpPr/>
            <p:nvPr/>
          </p:nvGrpSpPr>
          <p:grpSpPr>
            <a:xfrm>
              <a:off x="2876803" y="2800328"/>
              <a:ext cx="6052709" cy="1483824"/>
              <a:chOff x="2876803" y="2800328"/>
              <a:chExt cx="6052709" cy="1483824"/>
            </a:xfrm>
          </p:grpSpPr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BE3EB6E7-4E0D-1C68-1486-A14EBD206846}"/>
                  </a:ext>
                </a:extLst>
              </p:cNvPr>
              <p:cNvSpPr/>
              <p:nvPr/>
            </p:nvSpPr>
            <p:spPr>
              <a:xfrm>
                <a:off x="5529662" y="2800328"/>
                <a:ext cx="1183619" cy="850661"/>
              </a:xfrm>
              <a:custGeom>
                <a:avLst/>
                <a:gdLst>
                  <a:gd name="connsiteX0" fmla="*/ 495781 w 1183619"/>
                  <a:gd name="connsiteY0" fmla="*/ 2161 h 850661"/>
                  <a:gd name="connsiteX1" fmla="*/ 509350 w 1183619"/>
                  <a:gd name="connsiteY1" fmla="*/ 7154 h 850661"/>
                  <a:gd name="connsiteX2" fmla="*/ 627071 w 1183619"/>
                  <a:gd name="connsiteY2" fmla="*/ 61837 h 850661"/>
                  <a:gd name="connsiteX3" fmla="*/ 723881 w 1183619"/>
                  <a:gd name="connsiteY3" fmla="*/ 109932 h 850661"/>
                  <a:gd name="connsiteX4" fmla="*/ 819082 w 1183619"/>
                  <a:gd name="connsiteY4" fmla="*/ 163946 h 850661"/>
                  <a:gd name="connsiteX5" fmla="*/ 931978 w 1183619"/>
                  <a:gd name="connsiteY5" fmla="*/ 236388 h 850661"/>
                  <a:gd name="connsiteX6" fmla="*/ 964768 w 1183619"/>
                  <a:gd name="connsiteY6" fmla="*/ 286159 h 850661"/>
                  <a:gd name="connsiteX7" fmla="*/ 959605 w 1183619"/>
                  <a:gd name="connsiteY7" fmla="*/ 351954 h 850661"/>
                  <a:gd name="connsiteX8" fmla="*/ 927622 w 1183619"/>
                  <a:gd name="connsiteY8" fmla="*/ 419542 h 850661"/>
                  <a:gd name="connsiteX9" fmla="*/ 879488 w 1183619"/>
                  <a:gd name="connsiteY9" fmla="*/ 476386 h 850661"/>
                  <a:gd name="connsiteX10" fmla="*/ 1058932 w 1183619"/>
                  <a:gd name="connsiteY10" fmla="*/ 537850 h 850661"/>
                  <a:gd name="connsiteX11" fmla="*/ 1172122 w 1183619"/>
                  <a:gd name="connsiteY11" fmla="*/ 595843 h 850661"/>
                  <a:gd name="connsiteX12" fmla="*/ 1183311 w 1183619"/>
                  <a:gd name="connsiteY12" fmla="*/ 641562 h 850661"/>
                  <a:gd name="connsiteX13" fmla="*/ 1172469 w 1183619"/>
                  <a:gd name="connsiteY13" fmla="*/ 714894 h 850661"/>
                  <a:gd name="connsiteX14" fmla="*/ 1151479 w 1183619"/>
                  <a:gd name="connsiteY14" fmla="*/ 785469 h 850661"/>
                  <a:gd name="connsiteX15" fmla="*/ 1134688 w 1183619"/>
                  <a:gd name="connsiteY15" fmla="*/ 827218 h 850661"/>
                  <a:gd name="connsiteX16" fmla="*/ 1096590 w 1183619"/>
                  <a:gd name="connsiteY16" fmla="*/ 850466 h 850661"/>
                  <a:gd name="connsiteX17" fmla="*/ 1049547 w 1183619"/>
                  <a:gd name="connsiteY17" fmla="*/ 843134 h 850661"/>
                  <a:gd name="connsiteX18" fmla="*/ 1013477 w 1183619"/>
                  <a:gd name="connsiteY18" fmla="*/ 818806 h 850661"/>
                  <a:gd name="connsiteX19" fmla="*/ 1007069 w 1183619"/>
                  <a:gd name="connsiteY19" fmla="*/ 788914 h 850661"/>
                  <a:gd name="connsiteX20" fmla="*/ 1036975 w 1183619"/>
                  <a:gd name="connsiteY20" fmla="*/ 718945 h 850661"/>
                  <a:gd name="connsiteX21" fmla="*/ 1012797 w 1183619"/>
                  <a:gd name="connsiteY21" fmla="*/ 674238 h 850661"/>
                  <a:gd name="connsiteX22" fmla="*/ 858181 w 1183619"/>
                  <a:gd name="connsiteY22" fmla="*/ 614980 h 850661"/>
                  <a:gd name="connsiteX23" fmla="*/ 669445 w 1183619"/>
                  <a:gd name="connsiteY23" fmla="*/ 560980 h 850661"/>
                  <a:gd name="connsiteX24" fmla="*/ 462272 w 1183619"/>
                  <a:gd name="connsiteY24" fmla="*/ 514684 h 850661"/>
                  <a:gd name="connsiteX25" fmla="*/ 251109 w 1183619"/>
                  <a:gd name="connsiteY25" fmla="*/ 476385 h 850661"/>
                  <a:gd name="connsiteX26" fmla="*/ 238410 w 1183619"/>
                  <a:gd name="connsiteY26" fmla="*/ 536499 h 850661"/>
                  <a:gd name="connsiteX27" fmla="*/ 228320 w 1183619"/>
                  <a:gd name="connsiteY27" fmla="*/ 593691 h 850661"/>
                  <a:gd name="connsiteX28" fmla="*/ 184845 w 1183619"/>
                  <a:gd name="connsiteY28" fmla="*/ 620018 h 850661"/>
                  <a:gd name="connsiteX29" fmla="*/ 101835 w 1183619"/>
                  <a:gd name="connsiteY29" fmla="*/ 614718 h 850661"/>
                  <a:gd name="connsiteX30" fmla="*/ 25717 w 1183619"/>
                  <a:gd name="connsiteY30" fmla="*/ 584050 h 850661"/>
                  <a:gd name="connsiteX31" fmla="*/ 1687 w 1183619"/>
                  <a:gd name="connsiteY31" fmla="*/ 532119 h 850661"/>
                  <a:gd name="connsiteX32" fmla="*/ 20600 w 1183619"/>
                  <a:gd name="connsiteY32" fmla="*/ 459163 h 850661"/>
                  <a:gd name="connsiteX33" fmla="*/ 35918 w 1183619"/>
                  <a:gd name="connsiteY33" fmla="*/ 406117 h 850661"/>
                  <a:gd name="connsiteX34" fmla="*/ 53932 w 1183619"/>
                  <a:gd name="connsiteY34" fmla="*/ 356528 h 850661"/>
                  <a:gd name="connsiteX35" fmla="*/ 79692 w 1183619"/>
                  <a:gd name="connsiteY35" fmla="*/ 291789 h 850661"/>
                  <a:gd name="connsiteX36" fmla="*/ 125318 w 1183619"/>
                  <a:gd name="connsiteY36" fmla="*/ 264230 h 850661"/>
                  <a:gd name="connsiteX37" fmla="*/ 197032 w 1183619"/>
                  <a:gd name="connsiteY37" fmla="*/ 271000 h 850661"/>
                  <a:gd name="connsiteX38" fmla="*/ 261467 w 1183619"/>
                  <a:gd name="connsiteY38" fmla="*/ 301219 h 850661"/>
                  <a:gd name="connsiteX39" fmla="*/ 287408 w 1183619"/>
                  <a:gd name="connsiteY39" fmla="*/ 342773 h 850661"/>
                  <a:gd name="connsiteX40" fmla="*/ 450526 w 1183619"/>
                  <a:gd name="connsiteY40" fmla="*/ 370743 h 850661"/>
                  <a:gd name="connsiteX41" fmla="*/ 657930 w 1183619"/>
                  <a:gd name="connsiteY41" fmla="*/ 416194 h 850661"/>
                  <a:gd name="connsiteX42" fmla="*/ 593098 w 1183619"/>
                  <a:gd name="connsiteY42" fmla="*/ 374063 h 850661"/>
                  <a:gd name="connsiteX43" fmla="*/ 529269 w 1183619"/>
                  <a:gd name="connsiteY43" fmla="*/ 334928 h 850661"/>
                  <a:gd name="connsiteX44" fmla="*/ 460752 w 1183619"/>
                  <a:gd name="connsiteY44" fmla="*/ 296336 h 850661"/>
                  <a:gd name="connsiteX45" fmla="*/ 382316 w 1183619"/>
                  <a:gd name="connsiteY45" fmla="*/ 254141 h 850661"/>
                  <a:gd name="connsiteX46" fmla="*/ 353536 w 1183619"/>
                  <a:gd name="connsiteY46" fmla="*/ 216356 h 850661"/>
                  <a:gd name="connsiteX47" fmla="*/ 352787 w 1183619"/>
                  <a:gd name="connsiteY47" fmla="*/ 158944 h 850661"/>
                  <a:gd name="connsiteX48" fmla="*/ 373860 w 1183619"/>
                  <a:gd name="connsiteY48" fmla="*/ 94749 h 850661"/>
                  <a:gd name="connsiteX49" fmla="*/ 410082 w 1183619"/>
                  <a:gd name="connsiteY49" fmla="*/ 38301 h 850661"/>
                  <a:gd name="connsiteX50" fmla="*/ 456471 w 1183619"/>
                  <a:gd name="connsiteY50" fmla="*/ 4592 h 850661"/>
                  <a:gd name="connsiteX51" fmla="*/ 495781 w 1183619"/>
                  <a:gd name="connsiteY51" fmla="*/ 2161 h 850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183619" h="850660">
                    <a:moveTo>
                      <a:pt x="495781" y="2161"/>
                    </a:moveTo>
                    <a:cubicBezTo>
                      <a:pt x="500265" y="3342"/>
                      <a:pt x="504789" y="5006"/>
                      <a:pt x="509350" y="7154"/>
                    </a:cubicBezTo>
                    <a:cubicBezTo>
                      <a:pt x="554563" y="27912"/>
                      <a:pt x="593803" y="46140"/>
                      <a:pt x="627071" y="61837"/>
                    </a:cubicBezTo>
                    <a:cubicBezTo>
                      <a:pt x="660340" y="77535"/>
                      <a:pt x="692610" y="93567"/>
                      <a:pt x="723881" y="109932"/>
                    </a:cubicBezTo>
                    <a:cubicBezTo>
                      <a:pt x="755151" y="126298"/>
                      <a:pt x="786886" y="144302"/>
                      <a:pt x="819082" y="163946"/>
                    </a:cubicBezTo>
                    <a:cubicBezTo>
                      <a:pt x="851278" y="183590"/>
                      <a:pt x="888911" y="207737"/>
                      <a:pt x="931978" y="236388"/>
                    </a:cubicBezTo>
                    <a:cubicBezTo>
                      <a:pt x="950436" y="248668"/>
                      <a:pt x="961366" y="265258"/>
                      <a:pt x="964768" y="286159"/>
                    </a:cubicBezTo>
                    <a:cubicBezTo>
                      <a:pt x="968170" y="307062"/>
                      <a:pt x="966449" y="328993"/>
                      <a:pt x="959605" y="351954"/>
                    </a:cubicBezTo>
                    <a:cubicBezTo>
                      <a:pt x="952762" y="374916"/>
                      <a:pt x="942101" y="397444"/>
                      <a:pt x="927622" y="419542"/>
                    </a:cubicBezTo>
                    <a:cubicBezTo>
                      <a:pt x="913144" y="441640"/>
                      <a:pt x="897100" y="460588"/>
                      <a:pt x="879488" y="476386"/>
                    </a:cubicBezTo>
                    <a:cubicBezTo>
                      <a:pt x="946527" y="497021"/>
                      <a:pt x="1006342" y="517509"/>
                      <a:pt x="1058932" y="537850"/>
                    </a:cubicBezTo>
                    <a:cubicBezTo>
                      <a:pt x="1111522" y="558191"/>
                      <a:pt x="1149252" y="577522"/>
                      <a:pt x="1172122" y="595843"/>
                    </a:cubicBezTo>
                    <a:cubicBezTo>
                      <a:pt x="1181044" y="603110"/>
                      <a:pt x="1184773" y="618350"/>
                      <a:pt x="1183311" y="641562"/>
                    </a:cubicBezTo>
                    <a:cubicBezTo>
                      <a:pt x="1181848" y="664775"/>
                      <a:pt x="1178233" y="689218"/>
                      <a:pt x="1172469" y="714894"/>
                    </a:cubicBezTo>
                    <a:cubicBezTo>
                      <a:pt x="1166704" y="740570"/>
                      <a:pt x="1159707" y="764094"/>
                      <a:pt x="1151479" y="785469"/>
                    </a:cubicBezTo>
                    <a:cubicBezTo>
                      <a:pt x="1143250" y="806843"/>
                      <a:pt x="1137654" y="820759"/>
                      <a:pt x="1134688" y="827218"/>
                    </a:cubicBezTo>
                    <a:cubicBezTo>
                      <a:pt x="1125889" y="841779"/>
                      <a:pt x="1113190" y="849528"/>
                      <a:pt x="1096590" y="850466"/>
                    </a:cubicBezTo>
                    <a:cubicBezTo>
                      <a:pt x="1079990" y="851405"/>
                      <a:pt x="1064309" y="848961"/>
                      <a:pt x="1049547" y="843134"/>
                    </a:cubicBezTo>
                    <a:cubicBezTo>
                      <a:pt x="1034784" y="837307"/>
                      <a:pt x="1022761" y="829198"/>
                      <a:pt x="1013477" y="818806"/>
                    </a:cubicBezTo>
                    <a:cubicBezTo>
                      <a:pt x="1004193" y="808414"/>
                      <a:pt x="1002057" y="798450"/>
                      <a:pt x="1007069" y="788914"/>
                    </a:cubicBezTo>
                    <a:cubicBezTo>
                      <a:pt x="1022926" y="761743"/>
                      <a:pt x="1032894" y="738420"/>
                      <a:pt x="1036975" y="718945"/>
                    </a:cubicBezTo>
                    <a:cubicBezTo>
                      <a:pt x="1041055" y="699471"/>
                      <a:pt x="1032996" y="684569"/>
                      <a:pt x="1012797" y="674238"/>
                    </a:cubicBezTo>
                    <a:cubicBezTo>
                      <a:pt x="968713" y="653787"/>
                      <a:pt x="917174" y="634034"/>
                      <a:pt x="858181" y="614980"/>
                    </a:cubicBezTo>
                    <a:cubicBezTo>
                      <a:pt x="799188" y="595925"/>
                      <a:pt x="736276" y="577925"/>
                      <a:pt x="669445" y="560980"/>
                    </a:cubicBezTo>
                    <a:cubicBezTo>
                      <a:pt x="602615" y="544034"/>
                      <a:pt x="533557" y="528602"/>
                      <a:pt x="462272" y="514684"/>
                    </a:cubicBezTo>
                    <a:cubicBezTo>
                      <a:pt x="390986" y="500765"/>
                      <a:pt x="320599" y="487999"/>
                      <a:pt x="251109" y="476385"/>
                    </a:cubicBezTo>
                    <a:cubicBezTo>
                      <a:pt x="246723" y="496986"/>
                      <a:pt x="242490" y="517025"/>
                      <a:pt x="238410" y="536499"/>
                    </a:cubicBezTo>
                    <a:cubicBezTo>
                      <a:pt x="234330" y="555973"/>
                      <a:pt x="230966" y="575037"/>
                      <a:pt x="228320" y="593691"/>
                    </a:cubicBezTo>
                    <a:cubicBezTo>
                      <a:pt x="225465" y="608654"/>
                      <a:pt x="210974" y="617430"/>
                      <a:pt x="184845" y="620018"/>
                    </a:cubicBezTo>
                    <a:cubicBezTo>
                      <a:pt x="158717" y="622605"/>
                      <a:pt x="131047" y="620839"/>
                      <a:pt x="101835" y="614718"/>
                    </a:cubicBezTo>
                    <a:cubicBezTo>
                      <a:pt x="72623" y="608599"/>
                      <a:pt x="47251" y="598376"/>
                      <a:pt x="25717" y="584050"/>
                    </a:cubicBezTo>
                    <a:cubicBezTo>
                      <a:pt x="4183" y="569725"/>
                      <a:pt x="-3827" y="552415"/>
                      <a:pt x="1687" y="532119"/>
                    </a:cubicBezTo>
                    <a:cubicBezTo>
                      <a:pt x="9651" y="502804"/>
                      <a:pt x="15955" y="478485"/>
                      <a:pt x="20600" y="459163"/>
                    </a:cubicBezTo>
                    <a:cubicBezTo>
                      <a:pt x="25243" y="439842"/>
                      <a:pt x="30349" y="422160"/>
                      <a:pt x="35918" y="406117"/>
                    </a:cubicBezTo>
                    <a:cubicBezTo>
                      <a:pt x="41488" y="390075"/>
                      <a:pt x="47492" y="373545"/>
                      <a:pt x="53932" y="356528"/>
                    </a:cubicBezTo>
                    <a:cubicBezTo>
                      <a:pt x="60371" y="339510"/>
                      <a:pt x="68957" y="317931"/>
                      <a:pt x="79692" y="291789"/>
                    </a:cubicBezTo>
                    <a:cubicBezTo>
                      <a:pt x="86543" y="275489"/>
                      <a:pt x="101751" y="266302"/>
                      <a:pt x="125318" y="264230"/>
                    </a:cubicBezTo>
                    <a:cubicBezTo>
                      <a:pt x="148886" y="262157"/>
                      <a:pt x="172791" y="264413"/>
                      <a:pt x="197032" y="271000"/>
                    </a:cubicBezTo>
                    <a:cubicBezTo>
                      <a:pt x="221273" y="277586"/>
                      <a:pt x="242752" y="287659"/>
                      <a:pt x="261467" y="301219"/>
                    </a:cubicBezTo>
                    <a:cubicBezTo>
                      <a:pt x="280182" y="314779"/>
                      <a:pt x="288829" y="328629"/>
                      <a:pt x="287408" y="342773"/>
                    </a:cubicBezTo>
                    <a:cubicBezTo>
                      <a:pt x="330659" y="348469"/>
                      <a:pt x="385032" y="357792"/>
                      <a:pt x="450526" y="370743"/>
                    </a:cubicBezTo>
                    <a:cubicBezTo>
                      <a:pt x="516020" y="383694"/>
                      <a:pt x="585155" y="398844"/>
                      <a:pt x="657930" y="416194"/>
                    </a:cubicBezTo>
                    <a:cubicBezTo>
                      <a:pt x="635267" y="401561"/>
                      <a:pt x="613658" y="387518"/>
                      <a:pt x="593098" y="374063"/>
                    </a:cubicBezTo>
                    <a:cubicBezTo>
                      <a:pt x="572538" y="360607"/>
                      <a:pt x="551263" y="347562"/>
                      <a:pt x="529269" y="334928"/>
                    </a:cubicBezTo>
                    <a:cubicBezTo>
                      <a:pt x="507275" y="322294"/>
                      <a:pt x="484436" y="309429"/>
                      <a:pt x="460752" y="296336"/>
                    </a:cubicBezTo>
                    <a:cubicBezTo>
                      <a:pt x="437068" y="283242"/>
                      <a:pt x="410922" y="269177"/>
                      <a:pt x="382316" y="254141"/>
                    </a:cubicBezTo>
                    <a:cubicBezTo>
                      <a:pt x="367451" y="246469"/>
                      <a:pt x="357857" y="233875"/>
                      <a:pt x="353536" y="216356"/>
                    </a:cubicBezTo>
                    <a:cubicBezTo>
                      <a:pt x="349214" y="198836"/>
                      <a:pt x="348966" y="179699"/>
                      <a:pt x="352787" y="158944"/>
                    </a:cubicBezTo>
                    <a:cubicBezTo>
                      <a:pt x="356610" y="138189"/>
                      <a:pt x="363635" y="116791"/>
                      <a:pt x="373860" y="94749"/>
                    </a:cubicBezTo>
                    <a:cubicBezTo>
                      <a:pt x="384087" y="72706"/>
                      <a:pt x="396161" y="53890"/>
                      <a:pt x="410082" y="38301"/>
                    </a:cubicBezTo>
                    <a:cubicBezTo>
                      <a:pt x="424003" y="22711"/>
                      <a:pt x="439467" y="11474"/>
                      <a:pt x="456471" y="4592"/>
                    </a:cubicBezTo>
                    <a:cubicBezTo>
                      <a:pt x="469224" y="-569"/>
                      <a:pt x="482327" y="-1379"/>
                      <a:pt x="495781" y="21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72" name="任意多边形: 形状 71">
                <a:extLst>
                  <a:ext uri="{FF2B5EF4-FFF2-40B4-BE49-F238E27FC236}">
                    <a16:creationId xmlns:a16="http://schemas.microsoft.com/office/drawing/2014/main" id="{A4FB1767-98C8-3F9D-C40E-5AAAACE0AFC1}"/>
                  </a:ext>
                </a:extLst>
              </p:cNvPr>
              <p:cNvSpPr/>
              <p:nvPr/>
            </p:nvSpPr>
            <p:spPr>
              <a:xfrm>
                <a:off x="7820369" y="2860167"/>
                <a:ext cx="1109143" cy="783031"/>
              </a:xfrm>
              <a:custGeom>
                <a:avLst/>
                <a:gdLst>
                  <a:gd name="connsiteX0" fmla="*/ 544394 w 1109143"/>
                  <a:gd name="connsiteY0" fmla="*/ 3 h 783031"/>
                  <a:gd name="connsiteX1" fmla="*/ 616257 w 1109143"/>
                  <a:gd name="connsiteY1" fmla="*/ 16367 h 783031"/>
                  <a:gd name="connsiteX2" fmla="*/ 683001 w 1109143"/>
                  <a:gd name="connsiteY2" fmla="*/ 61228 h 783031"/>
                  <a:gd name="connsiteX3" fmla="*/ 733582 w 1109143"/>
                  <a:gd name="connsiteY3" fmla="*/ 121695 h 783031"/>
                  <a:gd name="connsiteX4" fmla="*/ 755527 w 1109143"/>
                  <a:gd name="connsiteY4" fmla="*/ 184982 h 783031"/>
                  <a:gd name="connsiteX5" fmla="*/ 736362 w 1109143"/>
                  <a:gd name="connsiteY5" fmla="*/ 238304 h 783031"/>
                  <a:gd name="connsiteX6" fmla="*/ 722964 w 1109143"/>
                  <a:gd name="connsiteY6" fmla="*/ 252266 h 783031"/>
                  <a:gd name="connsiteX7" fmla="*/ 826025 w 1109143"/>
                  <a:gd name="connsiteY7" fmla="*/ 320423 h 783031"/>
                  <a:gd name="connsiteX8" fmla="*/ 937660 w 1109143"/>
                  <a:gd name="connsiteY8" fmla="*/ 397325 h 783031"/>
                  <a:gd name="connsiteX9" fmla="*/ 1035298 w 1109143"/>
                  <a:gd name="connsiteY9" fmla="*/ 470206 h 783031"/>
                  <a:gd name="connsiteX10" fmla="*/ 1097599 w 1109143"/>
                  <a:gd name="connsiteY10" fmla="*/ 523324 h 783031"/>
                  <a:gd name="connsiteX11" fmla="*/ 1107716 w 1109143"/>
                  <a:gd name="connsiteY11" fmla="*/ 562962 h 783031"/>
                  <a:gd name="connsiteX12" fmla="*/ 1086274 w 1109143"/>
                  <a:gd name="connsiteY12" fmla="*/ 604914 h 783031"/>
                  <a:gd name="connsiteX13" fmla="*/ 1050050 w 1109143"/>
                  <a:gd name="connsiteY13" fmla="*/ 632086 h 783031"/>
                  <a:gd name="connsiteX14" fmla="*/ 1015921 w 1109143"/>
                  <a:gd name="connsiteY14" fmla="*/ 628819 h 783031"/>
                  <a:gd name="connsiteX15" fmla="*/ 944856 w 1109143"/>
                  <a:gd name="connsiteY15" fmla="*/ 574180 h 783031"/>
                  <a:gd name="connsiteX16" fmla="*/ 841162 w 1109143"/>
                  <a:gd name="connsiteY16" fmla="*/ 497417 h 783031"/>
                  <a:gd name="connsiteX17" fmla="*/ 728496 w 1109143"/>
                  <a:gd name="connsiteY17" fmla="*/ 416263 h 783031"/>
                  <a:gd name="connsiteX18" fmla="*/ 630508 w 1109143"/>
                  <a:gd name="connsiteY18" fmla="*/ 348455 h 783031"/>
                  <a:gd name="connsiteX19" fmla="*/ 551205 w 1109143"/>
                  <a:gd name="connsiteY19" fmla="*/ 437191 h 783031"/>
                  <a:gd name="connsiteX20" fmla="*/ 477187 w 1109143"/>
                  <a:gd name="connsiteY20" fmla="*/ 529146 h 783031"/>
                  <a:gd name="connsiteX21" fmla="*/ 399707 w 1109143"/>
                  <a:gd name="connsiteY21" fmla="*/ 632890 h 783031"/>
                  <a:gd name="connsiteX22" fmla="*/ 312887 w 1109143"/>
                  <a:gd name="connsiteY22" fmla="*/ 756789 h 783031"/>
                  <a:gd name="connsiteX23" fmla="*/ 260009 w 1109143"/>
                  <a:gd name="connsiteY23" fmla="*/ 783018 h 783031"/>
                  <a:gd name="connsiteX24" fmla="*/ 183124 w 1109143"/>
                  <a:gd name="connsiteY24" fmla="*/ 767023 h 783031"/>
                  <a:gd name="connsiteX25" fmla="*/ 101826 w 1109143"/>
                  <a:gd name="connsiteY25" fmla="*/ 720345 h 783031"/>
                  <a:gd name="connsiteX26" fmla="*/ 34994 w 1109143"/>
                  <a:gd name="connsiteY26" fmla="*/ 654580 h 783031"/>
                  <a:gd name="connsiteX27" fmla="*/ 1502 w 1109143"/>
                  <a:gd name="connsiteY27" fmla="*/ 581322 h 783031"/>
                  <a:gd name="connsiteX28" fmla="*/ 20787 w 1109143"/>
                  <a:gd name="connsiteY28" fmla="*/ 509965 h 783031"/>
                  <a:gd name="connsiteX29" fmla="*/ 144496 w 1109143"/>
                  <a:gd name="connsiteY29" fmla="*/ 358126 h 783031"/>
                  <a:gd name="connsiteX30" fmla="*/ 246343 w 1109143"/>
                  <a:gd name="connsiteY30" fmla="*/ 242499 h 783031"/>
                  <a:gd name="connsiteX31" fmla="*/ 350518 w 1109143"/>
                  <a:gd name="connsiteY31" fmla="*/ 138961 h 783031"/>
                  <a:gd name="connsiteX32" fmla="*/ 479777 w 1109143"/>
                  <a:gd name="connsiteY32" fmla="*/ 23487 h 783031"/>
                  <a:gd name="connsiteX33" fmla="*/ 544394 w 1109143"/>
                  <a:gd name="connsiteY33" fmla="*/ 3 h 78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09143" h="783031">
                    <a:moveTo>
                      <a:pt x="544394" y="3"/>
                    </a:moveTo>
                    <a:cubicBezTo>
                      <a:pt x="568442" y="164"/>
                      <a:pt x="592396" y="5618"/>
                      <a:pt x="616257" y="16367"/>
                    </a:cubicBezTo>
                    <a:cubicBezTo>
                      <a:pt x="640120" y="27116"/>
                      <a:pt x="662368" y="42070"/>
                      <a:pt x="683001" y="61228"/>
                    </a:cubicBezTo>
                    <a:cubicBezTo>
                      <a:pt x="703634" y="80386"/>
                      <a:pt x="720493" y="100542"/>
                      <a:pt x="733582" y="121695"/>
                    </a:cubicBezTo>
                    <a:cubicBezTo>
                      <a:pt x="746670" y="142848"/>
                      <a:pt x="753985" y="163945"/>
                      <a:pt x="755527" y="184982"/>
                    </a:cubicBezTo>
                    <a:cubicBezTo>
                      <a:pt x="757069" y="206021"/>
                      <a:pt x="750680" y="223794"/>
                      <a:pt x="736362" y="238304"/>
                    </a:cubicBezTo>
                    <a:lnTo>
                      <a:pt x="722964" y="252266"/>
                    </a:lnTo>
                    <a:cubicBezTo>
                      <a:pt x="753264" y="272157"/>
                      <a:pt x="787619" y="294876"/>
                      <a:pt x="826025" y="320423"/>
                    </a:cubicBezTo>
                    <a:cubicBezTo>
                      <a:pt x="864432" y="345969"/>
                      <a:pt x="901643" y="371603"/>
                      <a:pt x="937660" y="397325"/>
                    </a:cubicBezTo>
                    <a:cubicBezTo>
                      <a:pt x="973676" y="423046"/>
                      <a:pt x="1006222" y="447340"/>
                      <a:pt x="1035298" y="470206"/>
                    </a:cubicBezTo>
                    <a:cubicBezTo>
                      <a:pt x="1064376" y="493072"/>
                      <a:pt x="1085143" y="510778"/>
                      <a:pt x="1097599" y="523324"/>
                    </a:cubicBezTo>
                    <a:cubicBezTo>
                      <a:pt x="1108002" y="534098"/>
                      <a:pt x="1111374" y="547312"/>
                      <a:pt x="1107716" y="562962"/>
                    </a:cubicBezTo>
                    <a:cubicBezTo>
                      <a:pt x="1104055" y="578613"/>
                      <a:pt x="1096908" y="592597"/>
                      <a:pt x="1086274" y="604914"/>
                    </a:cubicBezTo>
                    <a:cubicBezTo>
                      <a:pt x="1075640" y="617230"/>
                      <a:pt x="1063565" y="626287"/>
                      <a:pt x="1050050" y="632086"/>
                    </a:cubicBezTo>
                    <a:cubicBezTo>
                      <a:pt x="1036535" y="637884"/>
                      <a:pt x="1025158" y="636794"/>
                      <a:pt x="1015921" y="628819"/>
                    </a:cubicBezTo>
                    <a:cubicBezTo>
                      <a:pt x="1000595" y="616482"/>
                      <a:pt x="976907" y="598269"/>
                      <a:pt x="944856" y="574180"/>
                    </a:cubicBezTo>
                    <a:cubicBezTo>
                      <a:pt x="912805" y="550091"/>
                      <a:pt x="878241" y="524502"/>
                      <a:pt x="841162" y="497417"/>
                    </a:cubicBezTo>
                    <a:cubicBezTo>
                      <a:pt x="804086" y="470331"/>
                      <a:pt x="766529" y="443279"/>
                      <a:pt x="728496" y="416263"/>
                    </a:cubicBezTo>
                    <a:cubicBezTo>
                      <a:pt x="690463" y="389248"/>
                      <a:pt x="657800" y="366644"/>
                      <a:pt x="630508" y="348455"/>
                    </a:cubicBezTo>
                    <a:cubicBezTo>
                      <a:pt x="601940" y="378431"/>
                      <a:pt x="575506" y="408010"/>
                      <a:pt x="551205" y="437191"/>
                    </a:cubicBezTo>
                    <a:cubicBezTo>
                      <a:pt x="526906" y="466374"/>
                      <a:pt x="502233" y="497025"/>
                      <a:pt x="477187" y="529146"/>
                    </a:cubicBezTo>
                    <a:cubicBezTo>
                      <a:pt x="452142" y="561267"/>
                      <a:pt x="426315" y="595849"/>
                      <a:pt x="399707" y="632890"/>
                    </a:cubicBezTo>
                    <a:cubicBezTo>
                      <a:pt x="373099" y="669934"/>
                      <a:pt x="344159" y="711233"/>
                      <a:pt x="312887" y="756789"/>
                    </a:cubicBezTo>
                    <a:cubicBezTo>
                      <a:pt x="301647" y="773957"/>
                      <a:pt x="284021" y="782701"/>
                      <a:pt x="260009" y="783018"/>
                    </a:cubicBezTo>
                    <a:cubicBezTo>
                      <a:pt x="235996" y="783337"/>
                      <a:pt x="210368" y="778005"/>
                      <a:pt x="183124" y="767023"/>
                    </a:cubicBezTo>
                    <a:cubicBezTo>
                      <a:pt x="155880" y="756041"/>
                      <a:pt x="128781" y="740482"/>
                      <a:pt x="101826" y="720345"/>
                    </a:cubicBezTo>
                    <a:cubicBezTo>
                      <a:pt x="74873" y="700207"/>
                      <a:pt x="52596" y="678286"/>
                      <a:pt x="34994" y="654580"/>
                    </a:cubicBezTo>
                    <a:cubicBezTo>
                      <a:pt x="17393" y="630873"/>
                      <a:pt x="6229" y="606454"/>
                      <a:pt x="1502" y="581322"/>
                    </a:cubicBezTo>
                    <a:cubicBezTo>
                      <a:pt x="-3224" y="556192"/>
                      <a:pt x="3204" y="532406"/>
                      <a:pt x="20787" y="509965"/>
                    </a:cubicBezTo>
                    <a:cubicBezTo>
                      <a:pt x="68361" y="450716"/>
                      <a:pt x="109597" y="400101"/>
                      <a:pt x="144496" y="358126"/>
                    </a:cubicBezTo>
                    <a:cubicBezTo>
                      <a:pt x="179395" y="316149"/>
                      <a:pt x="213344" y="277607"/>
                      <a:pt x="246343" y="242499"/>
                    </a:cubicBezTo>
                    <a:cubicBezTo>
                      <a:pt x="279342" y="207392"/>
                      <a:pt x="314068" y="172878"/>
                      <a:pt x="350518" y="138961"/>
                    </a:cubicBezTo>
                    <a:cubicBezTo>
                      <a:pt x="386970" y="105042"/>
                      <a:pt x="430055" y="66551"/>
                      <a:pt x="479777" y="23487"/>
                    </a:cubicBezTo>
                    <a:cubicBezTo>
                      <a:pt x="498808" y="7672"/>
                      <a:pt x="520347" y="-157"/>
                      <a:pt x="544394" y="3"/>
                    </a:cubicBezTo>
                    <a:close/>
                  </a:path>
                </a:pathLst>
              </a:custGeom>
              <a:solidFill>
                <a:srgbClr val="FCB83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6D589ED5-9940-794F-E8A4-187B36F973AF}"/>
                  </a:ext>
                </a:extLst>
              </p:cNvPr>
              <p:cNvSpPr/>
              <p:nvPr/>
            </p:nvSpPr>
            <p:spPr>
              <a:xfrm>
                <a:off x="2876803" y="2945442"/>
                <a:ext cx="870544" cy="1204980"/>
              </a:xfrm>
              <a:custGeom>
                <a:avLst/>
                <a:gdLst>
                  <a:gd name="connsiteX0" fmla="*/ 216598 w 870544"/>
                  <a:gd name="connsiteY0" fmla="*/ 37 h 1204980"/>
                  <a:gd name="connsiteX1" fmla="*/ 253925 w 870544"/>
                  <a:gd name="connsiteY1" fmla="*/ 5036 h 1204980"/>
                  <a:gd name="connsiteX2" fmla="*/ 316320 w 870544"/>
                  <a:gd name="connsiteY2" fmla="*/ 23671 h 1204980"/>
                  <a:gd name="connsiteX3" fmla="*/ 385930 w 870544"/>
                  <a:gd name="connsiteY3" fmla="*/ 46933 h 1204980"/>
                  <a:gd name="connsiteX4" fmla="*/ 455790 w 870544"/>
                  <a:gd name="connsiteY4" fmla="*/ 73614 h 1204980"/>
                  <a:gd name="connsiteX5" fmla="*/ 520646 w 870544"/>
                  <a:gd name="connsiteY5" fmla="*/ 102383 h 1204980"/>
                  <a:gd name="connsiteX6" fmla="*/ 564150 w 870544"/>
                  <a:gd name="connsiteY6" fmla="*/ 144749 h 1204980"/>
                  <a:gd name="connsiteX7" fmla="*/ 576774 w 870544"/>
                  <a:gd name="connsiteY7" fmla="*/ 199696 h 1204980"/>
                  <a:gd name="connsiteX8" fmla="*/ 564000 w 870544"/>
                  <a:gd name="connsiteY8" fmla="*/ 259941 h 1204980"/>
                  <a:gd name="connsiteX9" fmla="*/ 532895 w 870544"/>
                  <a:gd name="connsiteY9" fmla="*/ 316373 h 1204980"/>
                  <a:gd name="connsiteX10" fmla="*/ 609049 w 870544"/>
                  <a:gd name="connsiteY10" fmla="*/ 311650 h 1204980"/>
                  <a:gd name="connsiteX11" fmla="*/ 676778 w 870544"/>
                  <a:gd name="connsiteY11" fmla="*/ 309263 h 1204980"/>
                  <a:gd name="connsiteX12" fmla="*/ 710229 w 870544"/>
                  <a:gd name="connsiteY12" fmla="*/ 331738 h 1204980"/>
                  <a:gd name="connsiteX13" fmla="*/ 725041 w 870544"/>
                  <a:gd name="connsiteY13" fmla="*/ 381366 h 1204980"/>
                  <a:gd name="connsiteX14" fmla="*/ 719271 w 870544"/>
                  <a:gd name="connsiteY14" fmla="*/ 431642 h 1204980"/>
                  <a:gd name="connsiteX15" fmla="*/ 694398 w 870544"/>
                  <a:gd name="connsiteY15" fmla="*/ 455814 h 1204980"/>
                  <a:gd name="connsiteX16" fmla="*/ 651650 w 870544"/>
                  <a:gd name="connsiteY16" fmla="*/ 458948 h 1204980"/>
                  <a:gd name="connsiteX17" fmla="*/ 665419 w 870544"/>
                  <a:gd name="connsiteY17" fmla="*/ 506074 h 1204980"/>
                  <a:gd name="connsiteX18" fmla="*/ 645930 w 870544"/>
                  <a:gd name="connsiteY18" fmla="*/ 568530 h 1204980"/>
                  <a:gd name="connsiteX19" fmla="*/ 623021 w 870544"/>
                  <a:gd name="connsiteY19" fmla="*/ 631237 h 1204980"/>
                  <a:gd name="connsiteX20" fmla="*/ 746739 w 870544"/>
                  <a:gd name="connsiteY20" fmla="*/ 618730 h 1204980"/>
                  <a:gd name="connsiteX21" fmla="*/ 817951 w 870544"/>
                  <a:gd name="connsiteY21" fmla="*/ 616948 h 1204980"/>
                  <a:gd name="connsiteX22" fmla="*/ 854280 w 870544"/>
                  <a:gd name="connsiteY22" fmla="*/ 643510 h 1204980"/>
                  <a:gd name="connsiteX23" fmla="*/ 870198 w 870544"/>
                  <a:gd name="connsiteY23" fmla="*/ 696494 h 1204980"/>
                  <a:gd name="connsiteX24" fmla="*/ 861989 w 870544"/>
                  <a:gd name="connsiteY24" fmla="*/ 748668 h 1204980"/>
                  <a:gd name="connsiteX25" fmla="*/ 829483 w 870544"/>
                  <a:gd name="connsiteY25" fmla="*/ 774259 h 1204980"/>
                  <a:gd name="connsiteX26" fmla="*/ 784234 w 870544"/>
                  <a:gd name="connsiteY26" fmla="*/ 778436 h 1204980"/>
                  <a:gd name="connsiteX27" fmla="*/ 709123 w 870544"/>
                  <a:gd name="connsiteY27" fmla="*/ 785662 h 1204980"/>
                  <a:gd name="connsiteX28" fmla="*/ 612701 w 870544"/>
                  <a:gd name="connsiteY28" fmla="*/ 795309 h 1204980"/>
                  <a:gd name="connsiteX29" fmla="*/ 503517 w 870544"/>
                  <a:gd name="connsiteY29" fmla="*/ 806751 h 1204980"/>
                  <a:gd name="connsiteX30" fmla="*/ 511028 w 870544"/>
                  <a:gd name="connsiteY30" fmla="*/ 838863 h 1204980"/>
                  <a:gd name="connsiteX31" fmla="*/ 516830 w 870544"/>
                  <a:gd name="connsiteY31" fmla="*/ 871101 h 1204980"/>
                  <a:gd name="connsiteX32" fmla="*/ 650807 w 870544"/>
                  <a:gd name="connsiteY32" fmla="*/ 857840 h 1204980"/>
                  <a:gd name="connsiteX33" fmla="*/ 738993 w 870544"/>
                  <a:gd name="connsiteY33" fmla="*/ 853095 h 1204980"/>
                  <a:gd name="connsiteX34" fmla="*/ 776782 w 870544"/>
                  <a:gd name="connsiteY34" fmla="*/ 876112 h 1204980"/>
                  <a:gd name="connsiteX35" fmla="*/ 790009 w 870544"/>
                  <a:gd name="connsiteY35" fmla="*/ 927575 h 1204980"/>
                  <a:gd name="connsiteX36" fmla="*/ 780883 w 870544"/>
                  <a:gd name="connsiteY36" fmla="*/ 978957 h 1204980"/>
                  <a:gd name="connsiteX37" fmla="*/ 749773 w 870544"/>
                  <a:gd name="connsiteY37" fmla="*/ 1000148 h 1204980"/>
                  <a:gd name="connsiteX38" fmla="*/ 662255 w 870544"/>
                  <a:gd name="connsiteY38" fmla="*/ 1002266 h 1204980"/>
                  <a:gd name="connsiteX39" fmla="*/ 542623 w 870544"/>
                  <a:gd name="connsiteY39" fmla="*/ 1011895 h 1204980"/>
                  <a:gd name="connsiteX40" fmla="*/ 551912 w 870544"/>
                  <a:gd name="connsiteY40" fmla="*/ 1079978 h 1204980"/>
                  <a:gd name="connsiteX41" fmla="*/ 559366 w 870544"/>
                  <a:gd name="connsiteY41" fmla="*/ 1146477 h 1204980"/>
                  <a:gd name="connsiteX42" fmla="*/ 532199 w 870544"/>
                  <a:gd name="connsiteY42" fmla="*/ 1186288 h 1204980"/>
                  <a:gd name="connsiteX43" fmla="*/ 467308 w 870544"/>
                  <a:gd name="connsiteY43" fmla="*/ 1203938 h 1204980"/>
                  <a:gd name="connsiteX44" fmla="*/ 402497 w 870544"/>
                  <a:gd name="connsiteY44" fmla="*/ 1199235 h 1204980"/>
                  <a:gd name="connsiteX45" fmla="*/ 377282 w 870544"/>
                  <a:gd name="connsiteY45" fmla="*/ 1171858 h 1204980"/>
                  <a:gd name="connsiteX46" fmla="*/ 384426 w 870544"/>
                  <a:gd name="connsiteY46" fmla="*/ 1105149 h 1204980"/>
                  <a:gd name="connsiteX47" fmla="*/ 383977 w 870544"/>
                  <a:gd name="connsiteY47" fmla="*/ 1028683 h 1204980"/>
                  <a:gd name="connsiteX48" fmla="*/ 287681 w 870544"/>
                  <a:gd name="connsiteY48" fmla="*/ 1040039 h 1204980"/>
                  <a:gd name="connsiteX49" fmla="*/ 198349 w 870544"/>
                  <a:gd name="connsiteY49" fmla="*/ 1052605 h 1204980"/>
                  <a:gd name="connsiteX50" fmla="*/ 167109 w 870544"/>
                  <a:gd name="connsiteY50" fmla="*/ 1036844 h 1204980"/>
                  <a:gd name="connsiteX51" fmla="*/ 151088 w 870544"/>
                  <a:gd name="connsiteY51" fmla="*/ 994181 h 1204980"/>
                  <a:gd name="connsiteX52" fmla="*/ 153689 w 870544"/>
                  <a:gd name="connsiteY52" fmla="*/ 947575 h 1204980"/>
                  <a:gd name="connsiteX53" fmla="*/ 180022 w 870544"/>
                  <a:gd name="connsiteY53" fmla="*/ 919858 h 1204980"/>
                  <a:gd name="connsiteX54" fmla="*/ 260616 w 870544"/>
                  <a:gd name="connsiteY54" fmla="*/ 905355 h 1204980"/>
                  <a:gd name="connsiteX55" fmla="*/ 375409 w 870544"/>
                  <a:gd name="connsiteY55" fmla="*/ 888345 h 1204980"/>
                  <a:gd name="connsiteX56" fmla="*/ 367101 w 870544"/>
                  <a:gd name="connsiteY56" fmla="*/ 821908 h 1204980"/>
                  <a:gd name="connsiteX57" fmla="*/ 174507 w 870544"/>
                  <a:gd name="connsiteY57" fmla="*/ 844623 h 1204980"/>
                  <a:gd name="connsiteX58" fmla="*/ 60570 w 870544"/>
                  <a:gd name="connsiteY58" fmla="*/ 861570 h 1204980"/>
                  <a:gd name="connsiteX59" fmla="*/ 20051 w 870544"/>
                  <a:gd name="connsiteY59" fmla="*/ 848209 h 1204980"/>
                  <a:gd name="connsiteX60" fmla="*/ 1215 w 870544"/>
                  <a:gd name="connsiteY60" fmla="*/ 802314 h 1204980"/>
                  <a:gd name="connsiteX61" fmla="*/ 5149 w 870544"/>
                  <a:gd name="connsiteY61" fmla="*/ 750454 h 1204980"/>
                  <a:gd name="connsiteX62" fmla="*/ 36361 w 870544"/>
                  <a:gd name="connsiteY62" fmla="*/ 718940 h 1204980"/>
                  <a:gd name="connsiteX63" fmla="*/ 98209 w 870544"/>
                  <a:gd name="connsiteY63" fmla="*/ 706671 h 1204980"/>
                  <a:gd name="connsiteX64" fmla="*/ 202679 w 870544"/>
                  <a:gd name="connsiteY64" fmla="*/ 689557 h 1204980"/>
                  <a:gd name="connsiteX65" fmla="*/ 169930 w 870544"/>
                  <a:gd name="connsiteY65" fmla="*/ 618037 h 1204980"/>
                  <a:gd name="connsiteX66" fmla="*/ 143896 w 870544"/>
                  <a:gd name="connsiteY66" fmla="*/ 544305 h 1204980"/>
                  <a:gd name="connsiteX67" fmla="*/ 140933 w 870544"/>
                  <a:gd name="connsiteY67" fmla="*/ 527331 h 1204980"/>
                  <a:gd name="connsiteX68" fmla="*/ 101855 w 870544"/>
                  <a:gd name="connsiteY68" fmla="*/ 533633 h 1204980"/>
                  <a:gd name="connsiteX69" fmla="*/ 72930 w 870544"/>
                  <a:gd name="connsiteY69" fmla="*/ 514265 h 1204980"/>
                  <a:gd name="connsiteX70" fmla="*/ 53717 w 870544"/>
                  <a:gd name="connsiteY70" fmla="*/ 463241 h 1204980"/>
                  <a:gd name="connsiteX71" fmla="*/ 55754 w 870544"/>
                  <a:gd name="connsiteY71" fmla="*/ 408940 h 1204980"/>
                  <a:gd name="connsiteX72" fmla="*/ 92158 w 870544"/>
                  <a:gd name="connsiteY72" fmla="*/ 377906 h 1204980"/>
                  <a:gd name="connsiteX73" fmla="*/ 194856 w 870544"/>
                  <a:gd name="connsiteY73" fmla="*/ 360063 h 1204980"/>
                  <a:gd name="connsiteX74" fmla="*/ 311358 w 870544"/>
                  <a:gd name="connsiteY74" fmla="*/ 342928 h 1204980"/>
                  <a:gd name="connsiteX75" fmla="*/ 231529 w 870544"/>
                  <a:gd name="connsiteY75" fmla="*/ 309240 h 1204980"/>
                  <a:gd name="connsiteX76" fmla="*/ 132891 w 870544"/>
                  <a:gd name="connsiteY76" fmla="*/ 276932 h 1204980"/>
                  <a:gd name="connsiteX77" fmla="*/ 84696 w 870544"/>
                  <a:gd name="connsiteY77" fmla="*/ 240925 h 1204980"/>
                  <a:gd name="connsiteX78" fmla="*/ 70778 w 870544"/>
                  <a:gd name="connsiteY78" fmla="*/ 180058 h 1204980"/>
                  <a:gd name="connsiteX79" fmla="*/ 85429 w 870544"/>
                  <a:gd name="connsiteY79" fmla="*/ 110220 h 1204980"/>
                  <a:gd name="connsiteX80" fmla="*/ 123790 w 870544"/>
                  <a:gd name="connsiteY80" fmla="*/ 47240 h 1204980"/>
                  <a:gd name="connsiteX81" fmla="*/ 181859 w 870544"/>
                  <a:gd name="connsiteY81" fmla="*/ 6881 h 1204980"/>
                  <a:gd name="connsiteX82" fmla="*/ 216598 w 870544"/>
                  <a:gd name="connsiteY82" fmla="*/ 37 h 1204980"/>
                  <a:gd name="connsiteX83" fmla="*/ 530623 w 870544"/>
                  <a:gd name="connsiteY83" fmla="*/ 472977 h 1204980"/>
                  <a:gd name="connsiteX84" fmla="*/ 405445 w 870544"/>
                  <a:gd name="connsiteY84" fmla="*/ 489030 h 1204980"/>
                  <a:gd name="connsiteX85" fmla="*/ 276848 w 870544"/>
                  <a:gd name="connsiteY85" fmla="*/ 505333 h 1204980"/>
                  <a:gd name="connsiteX86" fmla="*/ 304091 w 870544"/>
                  <a:gd name="connsiteY86" fmla="*/ 572100 h 1204980"/>
                  <a:gd name="connsiteX87" fmla="*/ 334377 w 870544"/>
                  <a:gd name="connsiteY87" fmla="*/ 633486 h 1204980"/>
                  <a:gd name="connsiteX88" fmla="*/ 331880 w 870544"/>
                  <a:gd name="connsiteY88" fmla="*/ 669771 h 1204980"/>
                  <a:gd name="connsiteX89" fmla="*/ 401610 w 870544"/>
                  <a:gd name="connsiteY89" fmla="*/ 659502 h 1204980"/>
                  <a:gd name="connsiteX90" fmla="*/ 473176 w 870544"/>
                  <a:gd name="connsiteY90" fmla="*/ 650818 h 1204980"/>
                  <a:gd name="connsiteX91" fmla="*/ 474966 w 870544"/>
                  <a:gd name="connsiteY91" fmla="*/ 628338 h 1204980"/>
                  <a:gd name="connsiteX92" fmla="*/ 504754 w 870544"/>
                  <a:gd name="connsiteY92" fmla="*/ 553952 h 1204980"/>
                  <a:gd name="connsiteX93" fmla="*/ 530623 w 870544"/>
                  <a:gd name="connsiteY93" fmla="*/ 472977 h 120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870544" h="1204980">
                    <a:moveTo>
                      <a:pt x="216598" y="37"/>
                    </a:moveTo>
                    <a:cubicBezTo>
                      <a:pt x="228610" y="-271"/>
                      <a:pt x="241052" y="1396"/>
                      <a:pt x="253925" y="5036"/>
                    </a:cubicBezTo>
                    <a:cubicBezTo>
                      <a:pt x="272666" y="10539"/>
                      <a:pt x="293464" y="16750"/>
                      <a:pt x="316320" y="23671"/>
                    </a:cubicBezTo>
                    <a:cubicBezTo>
                      <a:pt x="339175" y="30590"/>
                      <a:pt x="362378" y="38344"/>
                      <a:pt x="385930" y="46933"/>
                    </a:cubicBezTo>
                    <a:cubicBezTo>
                      <a:pt x="409481" y="55521"/>
                      <a:pt x="432767" y="64415"/>
                      <a:pt x="455790" y="73614"/>
                    </a:cubicBezTo>
                    <a:cubicBezTo>
                      <a:pt x="478813" y="82815"/>
                      <a:pt x="500431" y="92404"/>
                      <a:pt x="520646" y="102383"/>
                    </a:cubicBezTo>
                    <a:cubicBezTo>
                      <a:pt x="540945" y="113501"/>
                      <a:pt x="555446" y="127624"/>
                      <a:pt x="564150" y="144749"/>
                    </a:cubicBezTo>
                    <a:cubicBezTo>
                      <a:pt x="572856" y="161876"/>
                      <a:pt x="577063" y="180190"/>
                      <a:pt x="576774" y="199696"/>
                    </a:cubicBezTo>
                    <a:cubicBezTo>
                      <a:pt x="576485" y="219200"/>
                      <a:pt x="572226" y="239281"/>
                      <a:pt x="564000" y="259941"/>
                    </a:cubicBezTo>
                    <a:cubicBezTo>
                      <a:pt x="555772" y="280600"/>
                      <a:pt x="545405" y="299411"/>
                      <a:pt x="532895" y="316373"/>
                    </a:cubicBezTo>
                    <a:cubicBezTo>
                      <a:pt x="559113" y="314451"/>
                      <a:pt x="584498" y="312876"/>
                      <a:pt x="609049" y="311650"/>
                    </a:cubicBezTo>
                    <a:cubicBezTo>
                      <a:pt x="633599" y="310422"/>
                      <a:pt x="656176" y="309628"/>
                      <a:pt x="676778" y="309263"/>
                    </a:cubicBezTo>
                    <a:cubicBezTo>
                      <a:pt x="690541" y="309401"/>
                      <a:pt x="701691" y="316891"/>
                      <a:pt x="710229" y="331738"/>
                    </a:cubicBezTo>
                    <a:cubicBezTo>
                      <a:pt x="718766" y="346584"/>
                      <a:pt x="723704" y="363127"/>
                      <a:pt x="725041" y="381366"/>
                    </a:cubicBezTo>
                    <a:cubicBezTo>
                      <a:pt x="726378" y="399605"/>
                      <a:pt x="724455" y="416363"/>
                      <a:pt x="719271" y="431642"/>
                    </a:cubicBezTo>
                    <a:cubicBezTo>
                      <a:pt x="714089" y="446921"/>
                      <a:pt x="705796" y="454978"/>
                      <a:pt x="694398" y="455814"/>
                    </a:cubicBezTo>
                    <a:lnTo>
                      <a:pt x="651650" y="458948"/>
                    </a:lnTo>
                    <a:cubicBezTo>
                      <a:pt x="666415" y="472765"/>
                      <a:pt x="671005" y="488473"/>
                      <a:pt x="665419" y="506074"/>
                    </a:cubicBezTo>
                    <a:cubicBezTo>
                      <a:pt x="658860" y="526038"/>
                      <a:pt x="652364" y="546856"/>
                      <a:pt x="645930" y="568530"/>
                    </a:cubicBezTo>
                    <a:cubicBezTo>
                      <a:pt x="639496" y="590204"/>
                      <a:pt x="631860" y="611106"/>
                      <a:pt x="623021" y="631237"/>
                    </a:cubicBezTo>
                    <a:cubicBezTo>
                      <a:pt x="670732" y="625448"/>
                      <a:pt x="711971" y="621278"/>
                      <a:pt x="746739" y="618730"/>
                    </a:cubicBezTo>
                    <a:cubicBezTo>
                      <a:pt x="781508" y="616181"/>
                      <a:pt x="805245" y="615587"/>
                      <a:pt x="817951" y="616948"/>
                    </a:cubicBezTo>
                    <a:cubicBezTo>
                      <a:pt x="832938" y="618141"/>
                      <a:pt x="845047" y="626995"/>
                      <a:pt x="854280" y="643510"/>
                    </a:cubicBezTo>
                    <a:cubicBezTo>
                      <a:pt x="863513" y="660023"/>
                      <a:pt x="868820" y="677685"/>
                      <a:pt x="870198" y="696494"/>
                    </a:cubicBezTo>
                    <a:cubicBezTo>
                      <a:pt x="871578" y="715303"/>
                      <a:pt x="868841" y="732695"/>
                      <a:pt x="861989" y="748668"/>
                    </a:cubicBezTo>
                    <a:cubicBezTo>
                      <a:pt x="855138" y="764643"/>
                      <a:pt x="844303" y="773173"/>
                      <a:pt x="829483" y="774259"/>
                    </a:cubicBezTo>
                    <a:cubicBezTo>
                      <a:pt x="820364" y="774928"/>
                      <a:pt x="805280" y="776320"/>
                      <a:pt x="784234" y="778436"/>
                    </a:cubicBezTo>
                    <a:cubicBezTo>
                      <a:pt x="763186" y="780552"/>
                      <a:pt x="738149" y="782961"/>
                      <a:pt x="709123" y="785662"/>
                    </a:cubicBezTo>
                    <a:cubicBezTo>
                      <a:pt x="680096" y="788362"/>
                      <a:pt x="647956" y="791578"/>
                      <a:pt x="612701" y="795309"/>
                    </a:cubicBezTo>
                    <a:cubicBezTo>
                      <a:pt x="577447" y="799039"/>
                      <a:pt x="541052" y="802853"/>
                      <a:pt x="503517" y="806751"/>
                    </a:cubicBezTo>
                    <a:cubicBezTo>
                      <a:pt x="506633" y="817982"/>
                      <a:pt x="509136" y="828687"/>
                      <a:pt x="511028" y="838863"/>
                    </a:cubicBezTo>
                    <a:cubicBezTo>
                      <a:pt x="512920" y="849039"/>
                      <a:pt x="514854" y="859785"/>
                      <a:pt x="516830" y="871101"/>
                    </a:cubicBezTo>
                    <a:cubicBezTo>
                      <a:pt x="565680" y="865228"/>
                      <a:pt x="610339" y="860807"/>
                      <a:pt x="650807" y="857840"/>
                    </a:cubicBezTo>
                    <a:cubicBezTo>
                      <a:pt x="691275" y="854875"/>
                      <a:pt x="720670" y="853292"/>
                      <a:pt x="738993" y="853095"/>
                    </a:cubicBezTo>
                    <a:cubicBezTo>
                      <a:pt x="756176" y="852982"/>
                      <a:pt x="768771" y="860653"/>
                      <a:pt x="776782" y="876112"/>
                    </a:cubicBezTo>
                    <a:cubicBezTo>
                      <a:pt x="784791" y="891569"/>
                      <a:pt x="789200" y="908723"/>
                      <a:pt x="790009" y="927575"/>
                    </a:cubicBezTo>
                    <a:cubicBezTo>
                      <a:pt x="790818" y="946425"/>
                      <a:pt x="787776" y="963552"/>
                      <a:pt x="780883" y="978957"/>
                    </a:cubicBezTo>
                    <a:cubicBezTo>
                      <a:pt x="773990" y="994362"/>
                      <a:pt x="763619" y="1001425"/>
                      <a:pt x="749773" y="1000148"/>
                    </a:cubicBezTo>
                    <a:cubicBezTo>
                      <a:pt x="727947" y="999456"/>
                      <a:pt x="698774" y="1000161"/>
                      <a:pt x="662255" y="1002266"/>
                    </a:cubicBezTo>
                    <a:cubicBezTo>
                      <a:pt x="625735" y="1004369"/>
                      <a:pt x="585858" y="1007580"/>
                      <a:pt x="542623" y="1011895"/>
                    </a:cubicBezTo>
                    <a:cubicBezTo>
                      <a:pt x="546575" y="1034527"/>
                      <a:pt x="549670" y="1057221"/>
                      <a:pt x="551912" y="1079978"/>
                    </a:cubicBezTo>
                    <a:cubicBezTo>
                      <a:pt x="554153" y="1102735"/>
                      <a:pt x="556638" y="1124902"/>
                      <a:pt x="559366" y="1146477"/>
                    </a:cubicBezTo>
                    <a:cubicBezTo>
                      <a:pt x="560619" y="1163576"/>
                      <a:pt x="551563" y="1176846"/>
                      <a:pt x="532199" y="1186288"/>
                    </a:cubicBezTo>
                    <a:cubicBezTo>
                      <a:pt x="512835" y="1195730"/>
                      <a:pt x="491205" y="1201614"/>
                      <a:pt x="467308" y="1203938"/>
                    </a:cubicBezTo>
                    <a:cubicBezTo>
                      <a:pt x="443411" y="1206264"/>
                      <a:pt x="421807" y="1204696"/>
                      <a:pt x="402497" y="1199235"/>
                    </a:cubicBezTo>
                    <a:cubicBezTo>
                      <a:pt x="383187" y="1193773"/>
                      <a:pt x="374781" y="1184648"/>
                      <a:pt x="377282" y="1171858"/>
                    </a:cubicBezTo>
                    <a:cubicBezTo>
                      <a:pt x="381561" y="1152061"/>
                      <a:pt x="383942" y="1129825"/>
                      <a:pt x="384426" y="1105149"/>
                    </a:cubicBezTo>
                    <a:cubicBezTo>
                      <a:pt x="384909" y="1080473"/>
                      <a:pt x="384759" y="1054985"/>
                      <a:pt x="383977" y="1028683"/>
                    </a:cubicBezTo>
                    <a:cubicBezTo>
                      <a:pt x="351002" y="1032246"/>
                      <a:pt x="318903" y="1036031"/>
                      <a:pt x="287681" y="1040039"/>
                    </a:cubicBezTo>
                    <a:cubicBezTo>
                      <a:pt x="256457" y="1044047"/>
                      <a:pt x="226681" y="1048236"/>
                      <a:pt x="198349" y="1052605"/>
                    </a:cubicBezTo>
                    <a:cubicBezTo>
                      <a:pt x="185894" y="1054663"/>
                      <a:pt x="175480" y="1049411"/>
                      <a:pt x="167109" y="1036844"/>
                    </a:cubicBezTo>
                    <a:cubicBezTo>
                      <a:pt x="158738" y="1024278"/>
                      <a:pt x="153398" y="1010058"/>
                      <a:pt x="151088" y="994181"/>
                    </a:cubicBezTo>
                    <a:cubicBezTo>
                      <a:pt x="148779" y="978306"/>
                      <a:pt x="149645" y="962770"/>
                      <a:pt x="153689" y="947575"/>
                    </a:cubicBezTo>
                    <a:cubicBezTo>
                      <a:pt x="157732" y="932380"/>
                      <a:pt x="166510" y="923141"/>
                      <a:pt x="180022" y="919858"/>
                    </a:cubicBezTo>
                    <a:cubicBezTo>
                      <a:pt x="199234" y="916158"/>
                      <a:pt x="226098" y="911323"/>
                      <a:pt x="260616" y="905355"/>
                    </a:cubicBezTo>
                    <a:cubicBezTo>
                      <a:pt x="295133" y="899386"/>
                      <a:pt x="333398" y="893716"/>
                      <a:pt x="375409" y="888345"/>
                    </a:cubicBezTo>
                    <a:lnTo>
                      <a:pt x="367101" y="821908"/>
                    </a:lnTo>
                    <a:cubicBezTo>
                      <a:pt x="295451" y="829453"/>
                      <a:pt x="231253" y="837025"/>
                      <a:pt x="174507" y="844623"/>
                    </a:cubicBezTo>
                    <a:cubicBezTo>
                      <a:pt x="117760" y="852221"/>
                      <a:pt x="79782" y="857870"/>
                      <a:pt x="60570" y="861570"/>
                    </a:cubicBezTo>
                    <a:cubicBezTo>
                      <a:pt x="43638" y="865103"/>
                      <a:pt x="30131" y="860650"/>
                      <a:pt x="20051" y="848209"/>
                    </a:cubicBezTo>
                    <a:cubicBezTo>
                      <a:pt x="9970" y="835768"/>
                      <a:pt x="3692" y="820470"/>
                      <a:pt x="1215" y="802314"/>
                    </a:cubicBezTo>
                    <a:cubicBezTo>
                      <a:pt x="-1262" y="784159"/>
                      <a:pt x="49" y="766872"/>
                      <a:pt x="5149" y="750454"/>
                    </a:cubicBezTo>
                    <a:cubicBezTo>
                      <a:pt x="10248" y="734034"/>
                      <a:pt x="20652" y="723530"/>
                      <a:pt x="36361" y="718940"/>
                    </a:cubicBezTo>
                    <a:cubicBezTo>
                      <a:pt x="47594" y="715825"/>
                      <a:pt x="68209" y="711735"/>
                      <a:pt x="98209" y="706671"/>
                    </a:cubicBezTo>
                    <a:cubicBezTo>
                      <a:pt x="128208" y="701606"/>
                      <a:pt x="163032" y="695902"/>
                      <a:pt x="202679" y="689557"/>
                    </a:cubicBezTo>
                    <a:cubicBezTo>
                      <a:pt x="190665" y="666370"/>
                      <a:pt x="179748" y="642531"/>
                      <a:pt x="169930" y="618037"/>
                    </a:cubicBezTo>
                    <a:cubicBezTo>
                      <a:pt x="160113" y="593543"/>
                      <a:pt x="151434" y="568965"/>
                      <a:pt x="143896" y="544305"/>
                    </a:cubicBezTo>
                    <a:cubicBezTo>
                      <a:pt x="141115" y="537631"/>
                      <a:pt x="140127" y="531974"/>
                      <a:pt x="140933" y="527331"/>
                    </a:cubicBezTo>
                    <a:lnTo>
                      <a:pt x="101855" y="533633"/>
                    </a:lnTo>
                    <a:cubicBezTo>
                      <a:pt x="91680" y="535526"/>
                      <a:pt x="82038" y="529070"/>
                      <a:pt x="72930" y="514265"/>
                    </a:cubicBezTo>
                    <a:cubicBezTo>
                      <a:pt x="63823" y="499461"/>
                      <a:pt x="57418" y="482453"/>
                      <a:pt x="53717" y="463241"/>
                    </a:cubicBezTo>
                    <a:cubicBezTo>
                      <a:pt x="50017" y="444029"/>
                      <a:pt x="50695" y="425929"/>
                      <a:pt x="55754" y="408940"/>
                    </a:cubicBezTo>
                    <a:cubicBezTo>
                      <a:pt x="60811" y="391952"/>
                      <a:pt x="72947" y="381607"/>
                      <a:pt x="92158" y="377906"/>
                    </a:cubicBezTo>
                    <a:cubicBezTo>
                      <a:pt x="122686" y="372230"/>
                      <a:pt x="156919" y="366282"/>
                      <a:pt x="194856" y="360063"/>
                    </a:cubicBezTo>
                    <a:cubicBezTo>
                      <a:pt x="232794" y="353844"/>
                      <a:pt x="271628" y="348132"/>
                      <a:pt x="311358" y="342928"/>
                    </a:cubicBezTo>
                    <a:cubicBezTo>
                      <a:pt x="285194" y="329947"/>
                      <a:pt x="258583" y="318717"/>
                      <a:pt x="231529" y="309240"/>
                    </a:cubicBezTo>
                    <a:cubicBezTo>
                      <a:pt x="204475" y="299763"/>
                      <a:pt x="171596" y="288994"/>
                      <a:pt x="132891" y="276932"/>
                    </a:cubicBezTo>
                    <a:cubicBezTo>
                      <a:pt x="110647" y="270540"/>
                      <a:pt x="94582" y="258538"/>
                      <a:pt x="84696" y="240925"/>
                    </a:cubicBezTo>
                    <a:cubicBezTo>
                      <a:pt x="74809" y="223313"/>
                      <a:pt x="70170" y="203024"/>
                      <a:pt x="70778" y="180058"/>
                    </a:cubicBezTo>
                    <a:cubicBezTo>
                      <a:pt x="71387" y="157092"/>
                      <a:pt x="76270" y="133813"/>
                      <a:pt x="85429" y="110220"/>
                    </a:cubicBezTo>
                    <a:cubicBezTo>
                      <a:pt x="94586" y="86627"/>
                      <a:pt x="107374" y="65634"/>
                      <a:pt x="123790" y="47240"/>
                    </a:cubicBezTo>
                    <a:cubicBezTo>
                      <a:pt x="140205" y="28844"/>
                      <a:pt x="159561" y="15392"/>
                      <a:pt x="181859" y="6881"/>
                    </a:cubicBezTo>
                    <a:cubicBezTo>
                      <a:pt x="193007" y="2626"/>
                      <a:pt x="204587" y="344"/>
                      <a:pt x="216598" y="37"/>
                    </a:cubicBezTo>
                    <a:close/>
                    <a:moveTo>
                      <a:pt x="530623" y="472977"/>
                    </a:moveTo>
                    <a:cubicBezTo>
                      <a:pt x="489752" y="478265"/>
                      <a:pt x="448025" y="483616"/>
                      <a:pt x="405445" y="489030"/>
                    </a:cubicBezTo>
                    <a:cubicBezTo>
                      <a:pt x="362864" y="494444"/>
                      <a:pt x="319999" y="499878"/>
                      <a:pt x="276848" y="505333"/>
                    </a:cubicBezTo>
                    <a:cubicBezTo>
                      <a:pt x="286750" y="530967"/>
                      <a:pt x="295831" y="553223"/>
                      <a:pt x="304091" y="572100"/>
                    </a:cubicBezTo>
                    <a:cubicBezTo>
                      <a:pt x="312352" y="590978"/>
                      <a:pt x="322447" y="611441"/>
                      <a:pt x="334377" y="633486"/>
                    </a:cubicBezTo>
                    <a:cubicBezTo>
                      <a:pt x="339689" y="643413"/>
                      <a:pt x="338856" y="655507"/>
                      <a:pt x="331880" y="669771"/>
                    </a:cubicBezTo>
                    <a:cubicBezTo>
                      <a:pt x="354512" y="665820"/>
                      <a:pt x="377755" y="662396"/>
                      <a:pt x="401610" y="659502"/>
                    </a:cubicBezTo>
                    <a:cubicBezTo>
                      <a:pt x="425465" y="656608"/>
                      <a:pt x="449321" y="653712"/>
                      <a:pt x="473176" y="650818"/>
                    </a:cubicBezTo>
                    <a:cubicBezTo>
                      <a:pt x="470227" y="641866"/>
                      <a:pt x="470824" y="634372"/>
                      <a:pt x="474966" y="628338"/>
                    </a:cubicBezTo>
                    <a:cubicBezTo>
                      <a:pt x="486891" y="603396"/>
                      <a:pt x="496820" y="578601"/>
                      <a:pt x="504754" y="553952"/>
                    </a:cubicBezTo>
                    <a:cubicBezTo>
                      <a:pt x="512690" y="529303"/>
                      <a:pt x="521312" y="502311"/>
                      <a:pt x="530623" y="4729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D03F4708-E557-3EDB-7E48-13109AB37FC7}"/>
                  </a:ext>
                </a:extLst>
              </p:cNvPr>
              <p:cNvSpPr/>
              <p:nvPr/>
            </p:nvSpPr>
            <p:spPr>
              <a:xfrm>
                <a:off x="3752599" y="3144571"/>
                <a:ext cx="621741" cy="884575"/>
              </a:xfrm>
              <a:custGeom>
                <a:avLst/>
                <a:gdLst>
                  <a:gd name="connsiteX0" fmla="*/ 526980 w 621741"/>
                  <a:gd name="connsiteY0" fmla="*/ 189 h 884575"/>
                  <a:gd name="connsiteX1" fmla="*/ 572463 w 621741"/>
                  <a:gd name="connsiteY1" fmla="*/ 22642 h 884575"/>
                  <a:gd name="connsiteX2" fmla="*/ 589424 w 621741"/>
                  <a:gd name="connsiteY2" fmla="*/ 78128 h 884575"/>
                  <a:gd name="connsiteX3" fmla="*/ 582509 w 621741"/>
                  <a:gd name="connsiteY3" fmla="*/ 136225 h 884575"/>
                  <a:gd name="connsiteX4" fmla="*/ 552818 w 621741"/>
                  <a:gd name="connsiteY4" fmla="*/ 165048 h 884575"/>
                  <a:gd name="connsiteX5" fmla="*/ 458960 w 621741"/>
                  <a:gd name="connsiteY5" fmla="*/ 174507 h 884575"/>
                  <a:gd name="connsiteX6" fmla="*/ 353511 w 621741"/>
                  <a:gd name="connsiteY6" fmla="*/ 189973 h 884575"/>
                  <a:gd name="connsiteX7" fmla="*/ 265473 w 621741"/>
                  <a:gd name="connsiteY7" fmla="*/ 208460 h 884575"/>
                  <a:gd name="connsiteX8" fmla="*/ 223978 w 621741"/>
                  <a:gd name="connsiteY8" fmla="*/ 228693 h 884575"/>
                  <a:gd name="connsiteX9" fmla="*/ 212600 w 621741"/>
                  <a:gd name="connsiteY9" fmla="*/ 284539 h 884575"/>
                  <a:gd name="connsiteX10" fmla="*/ 207982 w 621741"/>
                  <a:gd name="connsiteY10" fmla="*/ 362237 h 884575"/>
                  <a:gd name="connsiteX11" fmla="*/ 303110 w 621741"/>
                  <a:gd name="connsiteY11" fmla="*/ 346668 h 884575"/>
                  <a:gd name="connsiteX12" fmla="*/ 404473 w 621741"/>
                  <a:gd name="connsiteY12" fmla="*/ 334080 h 884575"/>
                  <a:gd name="connsiteX13" fmla="*/ 499248 w 621741"/>
                  <a:gd name="connsiteY13" fmla="*/ 325413 h 884575"/>
                  <a:gd name="connsiteX14" fmla="*/ 574609 w 621741"/>
                  <a:gd name="connsiteY14" fmla="*/ 321608 h 884575"/>
                  <a:gd name="connsiteX15" fmla="*/ 608790 w 621741"/>
                  <a:gd name="connsiteY15" fmla="*/ 342309 h 884575"/>
                  <a:gd name="connsiteX16" fmla="*/ 621641 w 621741"/>
                  <a:gd name="connsiteY16" fmla="*/ 388643 h 884575"/>
                  <a:gd name="connsiteX17" fmla="*/ 613182 w 621741"/>
                  <a:gd name="connsiteY17" fmla="*/ 437398 h 884575"/>
                  <a:gd name="connsiteX18" fmla="*/ 584888 w 621741"/>
                  <a:gd name="connsiteY18" fmla="*/ 461821 h 884575"/>
                  <a:gd name="connsiteX19" fmla="*/ 497934 w 621741"/>
                  <a:gd name="connsiteY19" fmla="*/ 471633 h 884575"/>
                  <a:gd name="connsiteX20" fmla="*/ 513252 w 621741"/>
                  <a:gd name="connsiteY20" fmla="*/ 563342 h 884575"/>
                  <a:gd name="connsiteX21" fmla="*/ 526193 w 621741"/>
                  <a:gd name="connsiteY21" fmla="*/ 657802 h 884575"/>
                  <a:gd name="connsiteX22" fmla="*/ 536131 w 621741"/>
                  <a:gd name="connsiteY22" fmla="*/ 746467 h 884575"/>
                  <a:gd name="connsiteX23" fmla="*/ 540728 w 621741"/>
                  <a:gd name="connsiteY23" fmla="*/ 820911 h 884575"/>
                  <a:gd name="connsiteX24" fmla="*/ 518214 w 621741"/>
                  <a:gd name="connsiteY24" fmla="*/ 865539 h 884575"/>
                  <a:gd name="connsiteX25" fmla="*/ 466814 w 621741"/>
                  <a:gd name="connsiteY25" fmla="*/ 879622 h 884575"/>
                  <a:gd name="connsiteX26" fmla="*/ 414639 w 621741"/>
                  <a:gd name="connsiteY26" fmla="*/ 871413 h 884575"/>
                  <a:gd name="connsiteX27" fmla="*/ 391510 w 621741"/>
                  <a:gd name="connsiteY27" fmla="*/ 849041 h 884575"/>
                  <a:gd name="connsiteX28" fmla="*/ 389415 w 621741"/>
                  <a:gd name="connsiteY28" fmla="*/ 773554 h 884575"/>
                  <a:gd name="connsiteX29" fmla="*/ 385337 w 621741"/>
                  <a:gd name="connsiteY29" fmla="*/ 682740 h 884575"/>
                  <a:gd name="connsiteX30" fmla="*/ 378191 w 621741"/>
                  <a:gd name="connsiteY30" fmla="*/ 585276 h 884575"/>
                  <a:gd name="connsiteX31" fmla="*/ 368732 w 621741"/>
                  <a:gd name="connsiteY31" fmla="*/ 491419 h 884575"/>
                  <a:gd name="connsiteX32" fmla="*/ 210838 w 621741"/>
                  <a:gd name="connsiteY32" fmla="*/ 518465 h 884575"/>
                  <a:gd name="connsiteX33" fmla="*/ 217732 w 621741"/>
                  <a:gd name="connsiteY33" fmla="*/ 612511 h 884575"/>
                  <a:gd name="connsiteX34" fmla="*/ 225836 w 621741"/>
                  <a:gd name="connsiteY34" fmla="*/ 699591 h 884575"/>
                  <a:gd name="connsiteX35" fmla="*/ 234645 w 621741"/>
                  <a:gd name="connsiteY35" fmla="*/ 772867 h 884575"/>
                  <a:gd name="connsiteX36" fmla="*/ 243660 w 621741"/>
                  <a:gd name="connsiteY36" fmla="*/ 825497 h 884575"/>
                  <a:gd name="connsiteX37" fmla="*/ 214472 w 621741"/>
                  <a:gd name="connsiteY37" fmla="*/ 861160 h 884575"/>
                  <a:gd name="connsiteX38" fmla="*/ 139509 w 621741"/>
                  <a:gd name="connsiteY38" fmla="*/ 882127 h 884575"/>
                  <a:gd name="connsiteX39" fmla="*/ 59433 w 621741"/>
                  <a:gd name="connsiteY39" fmla="*/ 880261 h 884575"/>
                  <a:gd name="connsiteX40" fmla="*/ 16619 w 621741"/>
                  <a:gd name="connsiteY40" fmla="*/ 847299 h 884575"/>
                  <a:gd name="connsiteX41" fmla="*/ 6869 w 621741"/>
                  <a:gd name="connsiteY41" fmla="*/ 761198 h 884575"/>
                  <a:gd name="connsiteX42" fmla="*/ 990 w 621741"/>
                  <a:gd name="connsiteY42" fmla="*/ 622383 h 884575"/>
                  <a:gd name="connsiteX43" fmla="*/ 196 w 621741"/>
                  <a:gd name="connsiteY43" fmla="*/ 459126 h 884575"/>
                  <a:gd name="connsiteX44" fmla="*/ 5701 w 621741"/>
                  <a:gd name="connsiteY44" fmla="*/ 299706 h 884575"/>
                  <a:gd name="connsiteX45" fmla="*/ 20426 w 621741"/>
                  <a:gd name="connsiteY45" fmla="*/ 172272 h 884575"/>
                  <a:gd name="connsiteX46" fmla="*/ 44669 w 621741"/>
                  <a:gd name="connsiteY46" fmla="*/ 104310 h 884575"/>
                  <a:gd name="connsiteX47" fmla="*/ 131870 w 621741"/>
                  <a:gd name="connsiteY47" fmla="*/ 62676 h 884575"/>
                  <a:gd name="connsiteX48" fmla="*/ 262884 w 621741"/>
                  <a:gd name="connsiteY48" fmla="*/ 32443 h 884575"/>
                  <a:gd name="connsiteX49" fmla="*/ 405764 w 621741"/>
                  <a:gd name="connsiteY49" fmla="*/ 11654 h 884575"/>
                  <a:gd name="connsiteX50" fmla="*/ 526980 w 621741"/>
                  <a:gd name="connsiteY50" fmla="*/ 189 h 88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21741" h="884574">
                    <a:moveTo>
                      <a:pt x="526980" y="189"/>
                    </a:moveTo>
                    <a:cubicBezTo>
                      <a:pt x="547499" y="-1315"/>
                      <a:pt x="562660" y="6169"/>
                      <a:pt x="572463" y="22642"/>
                    </a:cubicBezTo>
                    <a:cubicBezTo>
                      <a:pt x="582266" y="39114"/>
                      <a:pt x="587920" y="57609"/>
                      <a:pt x="589424" y="78128"/>
                    </a:cubicBezTo>
                    <a:cubicBezTo>
                      <a:pt x="590927" y="98647"/>
                      <a:pt x="588623" y="118013"/>
                      <a:pt x="582509" y="136225"/>
                    </a:cubicBezTo>
                    <a:cubicBezTo>
                      <a:pt x="576394" y="154437"/>
                      <a:pt x="566498" y="164045"/>
                      <a:pt x="552818" y="165048"/>
                    </a:cubicBezTo>
                    <a:cubicBezTo>
                      <a:pt x="526600" y="166970"/>
                      <a:pt x="495314" y="170123"/>
                      <a:pt x="458960" y="174507"/>
                    </a:cubicBezTo>
                    <a:cubicBezTo>
                      <a:pt x="422608" y="178891"/>
                      <a:pt x="387458" y="184047"/>
                      <a:pt x="353511" y="189973"/>
                    </a:cubicBezTo>
                    <a:cubicBezTo>
                      <a:pt x="319562" y="195900"/>
                      <a:pt x="290217" y="202062"/>
                      <a:pt x="265473" y="208460"/>
                    </a:cubicBezTo>
                    <a:cubicBezTo>
                      <a:pt x="240728" y="214859"/>
                      <a:pt x="226896" y="221603"/>
                      <a:pt x="223978" y="228693"/>
                    </a:cubicBezTo>
                    <a:cubicBezTo>
                      <a:pt x="219281" y="242790"/>
                      <a:pt x="215489" y="261405"/>
                      <a:pt x="212600" y="284539"/>
                    </a:cubicBezTo>
                    <a:cubicBezTo>
                      <a:pt x="209712" y="307672"/>
                      <a:pt x="208172" y="333572"/>
                      <a:pt x="207982" y="362237"/>
                    </a:cubicBezTo>
                    <a:cubicBezTo>
                      <a:pt x="237369" y="356645"/>
                      <a:pt x="269079" y="351454"/>
                      <a:pt x="303110" y="346668"/>
                    </a:cubicBezTo>
                    <a:cubicBezTo>
                      <a:pt x="337141" y="341881"/>
                      <a:pt x="370929" y="337684"/>
                      <a:pt x="404473" y="334080"/>
                    </a:cubicBezTo>
                    <a:cubicBezTo>
                      <a:pt x="438018" y="330475"/>
                      <a:pt x="469610" y="327586"/>
                      <a:pt x="499248" y="325413"/>
                    </a:cubicBezTo>
                    <a:cubicBezTo>
                      <a:pt x="528886" y="323240"/>
                      <a:pt x="554007" y="321972"/>
                      <a:pt x="574609" y="321608"/>
                    </a:cubicBezTo>
                    <a:cubicBezTo>
                      <a:pt x="589513" y="321661"/>
                      <a:pt x="600906" y="328562"/>
                      <a:pt x="608790" y="342309"/>
                    </a:cubicBezTo>
                    <a:cubicBezTo>
                      <a:pt x="616675" y="356058"/>
                      <a:pt x="620958" y="371502"/>
                      <a:pt x="621641" y="388643"/>
                    </a:cubicBezTo>
                    <a:cubicBezTo>
                      <a:pt x="622325" y="405784"/>
                      <a:pt x="619505" y="422035"/>
                      <a:pt x="613182" y="437398"/>
                    </a:cubicBezTo>
                    <a:cubicBezTo>
                      <a:pt x="606858" y="452760"/>
                      <a:pt x="597427" y="460902"/>
                      <a:pt x="584888" y="461821"/>
                    </a:cubicBezTo>
                    <a:lnTo>
                      <a:pt x="497934" y="471633"/>
                    </a:lnTo>
                    <a:cubicBezTo>
                      <a:pt x="503526" y="501021"/>
                      <a:pt x="508632" y="531591"/>
                      <a:pt x="513252" y="563342"/>
                    </a:cubicBezTo>
                    <a:cubicBezTo>
                      <a:pt x="517871" y="595093"/>
                      <a:pt x="522185" y="626580"/>
                      <a:pt x="526193" y="657802"/>
                    </a:cubicBezTo>
                    <a:cubicBezTo>
                      <a:pt x="530201" y="689026"/>
                      <a:pt x="533514" y="718581"/>
                      <a:pt x="536131" y="746467"/>
                    </a:cubicBezTo>
                    <a:cubicBezTo>
                      <a:pt x="538749" y="774354"/>
                      <a:pt x="540281" y="799169"/>
                      <a:pt x="540728" y="820911"/>
                    </a:cubicBezTo>
                    <a:cubicBezTo>
                      <a:pt x="541093" y="841514"/>
                      <a:pt x="533588" y="856389"/>
                      <a:pt x="518214" y="865539"/>
                    </a:cubicBezTo>
                    <a:cubicBezTo>
                      <a:pt x="502840" y="874688"/>
                      <a:pt x="485706" y="879383"/>
                      <a:pt x="466814" y="879622"/>
                    </a:cubicBezTo>
                    <a:cubicBezTo>
                      <a:pt x="447922" y="879860"/>
                      <a:pt x="430529" y="877124"/>
                      <a:pt x="414639" y="871413"/>
                    </a:cubicBezTo>
                    <a:cubicBezTo>
                      <a:pt x="398748" y="865701"/>
                      <a:pt x="391039" y="858244"/>
                      <a:pt x="391510" y="849041"/>
                    </a:cubicBezTo>
                    <a:cubicBezTo>
                      <a:pt x="391063" y="827299"/>
                      <a:pt x="390364" y="802136"/>
                      <a:pt x="389415" y="773554"/>
                    </a:cubicBezTo>
                    <a:cubicBezTo>
                      <a:pt x="388466" y="744972"/>
                      <a:pt x="387106" y="714701"/>
                      <a:pt x="385337" y="682740"/>
                    </a:cubicBezTo>
                    <a:cubicBezTo>
                      <a:pt x="383566" y="650781"/>
                      <a:pt x="381185" y="618292"/>
                      <a:pt x="378191" y="585276"/>
                    </a:cubicBezTo>
                    <a:cubicBezTo>
                      <a:pt x="375198" y="552259"/>
                      <a:pt x="372045" y="520974"/>
                      <a:pt x="368732" y="491419"/>
                    </a:cubicBezTo>
                    <a:lnTo>
                      <a:pt x="210838" y="518465"/>
                    </a:lnTo>
                    <a:cubicBezTo>
                      <a:pt x="213178" y="550384"/>
                      <a:pt x="215476" y="581733"/>
                      <a:pt x="217732" y="612511"/>
                    </a:cubicBezTo>
                    <a:cubicBezTo>
                      <a:pt x="219989" y="643289"/>
                      <a:pt x="222690" y="672316"/>
                      <a:pt x="225836" y="699591"/>
                    </a:cubicBezTo>
                    <a:cubicBezTo>
                      <a:pt x="228981" y="726866"/>
                      <a:pt x="231918" y="751290"/>
                      <a:pt x="234645" y="772867"/>
                    </a:cubicBezTo>
                    <a:cubicBezTo>
                      <a:pt x="237373" y="794441"/>
                      <a:pt x="240378" y="811985"/>
                      <a:pt x="243660" y="825497"/>
                    </a:cubicBezTo>
                    <a:cubicBezTo>
                      <a:pt x="245803" y="839093"/>
                      <a:pt x="236073" y="850980"/>
                      <a:pt x="214472" y="861160"/>
                    </a:cubicBezTo>
                    <a:cubicBezTo>
                      <a:pt x="192870" y="871338"/>
                      <a:pt x="167882" y="878328"/>
                      <a:pt x="139509" y="882127"/>
                    </a:cubicBezTo>
                    <a:cubicBezTo>
                      <a:pt x="111135" y="885926"/>
                      <a:pt x="84444" y="885304"/>
                      <a:pt x="59433" y="880261"/>
                    </a:cubicBezTo>
                    <a:cubicBezTo>
                      <a:pt x="34424" y="875218"/>
                      <a:pt x="20152" y="864231"/>
                      <a:pt x="16619" y="847299"/>
                    </a:cubicBezTo>
                    <a:cubicBezTo>
                      <a:pt x="13085" y="830367"/>
                      <a:pt x="9834" y="801667"/>
                      <a:pt x="6869" y="761198"/>
                    </a:cubicBezTo>
                    <a:cubicBezTo>
                      <a:pt x="3901" y="720731"/>
                      <a:pt x="1942" y="674458"/>
                      <a:pt x="990" y="622383"/>
                    </a:cubicBezTo>
                    <a:cubicBezTo>
                      <a:pt x="37" y="570306"/>
                      <a:pt x="-227" y="515888"/>
                      <a:pt x="196" y="459126"/>
                    </a:cubicBezTo>
                    <a:cubicBezTo>
                      <a:pt x="619" y="402365"/>
                      <a:pt x="2454" y="349225"/>
                      <a:pt x="5701" y="299706"/>
                    </a:cubicBezTo>
                    <a:cubicBezTo>
                      <a:pt x="8947" y="250187"/>
                      <a:pt x="13855" y="207709"/>
                      <a:pt x="20426" y="172272"/>
                    </a:cubicBezTo>
                    <a:cubicBezTo>
                      <a:pt x="26997" y="136836"/>
                      <a:pt x="35078" y="114181"/>
                      <a:pt x="44669" y="104310"/>
                    </a:cubicBezTo>
                    <a:cubicBezTo>
                      <a:pt x="62962" y="88070"/>
                      <a:pt x="92029" y="74192"/>
                      <a:pt x="131870" y="62676"/>
                    </a:cubicBezTo>
                    <a:cubicBezTo>
                      <a:pt x="171711" y="51159"/>
                      <a:pt x="215382" y="41082"/>
                      <a:pt x="262884" y="32443"/>
                    </a:cubicBezTo>
                    <a:cubicBezTo>
                      <a:pt x="310385" y="23803"/>
                      <a:pt x="358012" y="16873"/>
                      <a:pt x="405764" y="11654"/>
                    </a:cubicBezTo>
                    <a:cubicBezTo>
                      <a:pt x="453517" y="6434"/>
                      <a:pt x="493922" y="2612"/>
                      <a:pt x="526980" y="1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82D94479-CE0B-7535-FD2D-8AC93970F1EA}"/>
                  </a:ext>
                </a:extLst>
              </p:cNvPr>
              <p:cNvSpPr/>
              <p:nvPr/>
            </p:nvSpPr>
            <p:spPr>
              <a:xfrm>
                <a:off x="4555868" y="3193111"/>
                <a:ext cx="762693" cy="944282"/>
              </a:xfrm>
              <a:custGeom>
                <a:avLst/>
                <a:gdLst>
                  <a:gd name="connsiteX0" fmla="*/ 267876 w 762693"/>
                  <a:gd name="connsiteY0" fmla="*/ 953 h 944282"/>
                  <a:gd name="connsiteX1" fmla="*/ 318940 w 762693"/>
                  <a:gd name="connsiteY1" fmla="*/ 5982 h 944282"/>
                  <a:gd name="connsiteX2" fmla="*/ 370025 w 762693"/>
                  <a:gd name="connsiteY2" fmla="*/ 31863 h 944282"/>
                  <a:gd name="connsiteX3" fmla="*/ 412140 w 762693"/>
                  <a:gd name="connsiteY3" fmla="*/ 69836 h 944282"/>
                  <a:gd name="connsiteX4" fmla="*/ 434637 w 762693"/>
                  <a:gd name="connsiteY4" fmla="*/ 112586 h 944282"/>
                  <a:gd name="connsiteX5" fmla="*/ 427778 w 762693"/>
                  <a:gd name="connsiteY5" fmla="*/ 151783 h 944282"/>
                  <a:gd name="connsiteX6" fmla="*/ 405036 w 762693"/>
                  <a:gd name="connsiteY6" fmla="*/ 186665 h 944282"/>
                  <a:gd name="connsiteX7" fmla="*/ 384429 w 762693"/>
                  <a:gd name="connsiteY7" fmla="*/ 218336 h 944282"/>
                  <a:gd name="connsiteX8" fmla="*/ 410632 w 762693"/>
                  <a:gd name="connsiteY8" fmla="*/ 224192 h 944282"/>
                  <a:gd name="connsiteX9" fmla="*/ 437694 w 762693"/>
                  <a:gd name="connsiteY9" fmla="*/ 231544 h 944282"/>
                  <a:gd name="connsiteX10" fmla="*/ 450428 w 762693"/>
                  <a:gd name="connsiteY10" fmla="*/ 186995 h 944282"/>
                  <a:gd name="connsiteX11" fmla="*/ 458689 w 762693"/>
                  <a:gd name="connsiteY11" fmla="*/ 158917 h 944282"/>
                  <a:gd name="connsiteX12" fmla="*/ 486412 w 762693"/>
                  <a:gd name="connsiteY12" fmla="*/ 133601 h 944282"/>
                  <a:gd name="connsiteX13" fmla="*/ 532124 w 762693"/>
                  <a:gd name="connsiteY13" fmla="*/ 132754 h 944282"/>
                  <a:gd name="connsiteX14" fmla="*/ 572512 w 762693"/>
                  <a:gd name="connsiteY14" fmla="*/ 153834 h 944282"/>
                  <a:gd name="connsiteX15" fmla="*/ 585756 w 762693"/>
                  <a:gd name="connsiteY15" fmla="*/ 193438 h 944282"/>
                  <a:gd name="connsiteX16" fmla="*/ 569467 w 762693"/>
                  <a:gd name="connsiteY16" fmla="*/ 267344 h 944282"/>
                  <a:gd name="connsiteX17" fmla="*/ 662793 w 762693"/>
                  <a:gd name="connsiteY17" fmla="*/ 295857 h 944282"/>
                  <a:gd name="connsiteX18" fmla="*/ 740502 w 762693"/>
                  <a:gd name="connsiteY18" fmla="*/ 321391 h 944282"/>
                  <a:gd name="connsiteX19" fmla="*/ 761861 w 762693"/>
                  <a:gd name="connsiteY19" fmla="*/ 347408 h 944282"/>
                  <a:gd name="connsiteX20" fmla="*/ 757784 w 762693"/>
                  <a:gd name="connsiteY20" fmla="*/ 387992 h 944282"/>
                  <a:gd name="connsiteX21" fmla="*/ 737394 w 762693"/>
                  <a:gd name="connsiteY21" fmla="*/ 423514 h 944282"/>
                  <a:gd name="connsiteX22" fmla="*/ 709817 w 762693"/>
                  <a:gd name="connsiteY22" fmla="*/ 434340 h 944282"/>
                  <a:gd name="connsiteX23" fmla="*/ 632165 w 762693"/>
                  <a:gd name="connsiteY23" fmla="*/ 413244 h 944282"/>
                  <a:gd name="connsiteX24" fmla="*/ 542427 w 762693"/>
                  <a:gd name="connsiteY24" fmla="*/ 390128 h 944282"/>
                  <a:gd name="connsiteX25" fmla="*/ 528696 w 762693"/>
                  <a:gd name="connsiteY25" fmla="*/ 454620 h 944282"/>
                  <a:gd name="connsiteX26" fmla="*/ 513149 w 762693"/>
                  <a:gd name="connsiteY26" fmla="*/ 521147 h 944282"/>
                  <a:gd name="connsiteX27" fmla="*/ 598238 w 762693"/>
                  <a:gd name="connsiteY27" fmla="*/ 547421 h 944282"/>
                  <a:gd name="connsiteX28" fmla="*/ 670066 w 762693"/>
                  <a:gd name="connsiteY28" fmla="*/ 571358 h 944282"/>
                  <a:gd name="connsiteX29" fmla="*/ 689659 w 762693"/>
                  <a:gd name="connsiteY29" fmla="*/ 596895 h 944282"/>
                  <a:gd name="connsiteX30" fmla="*/ 684994 w 762693"/>
                  <a:gd name="connsiteY30" fmla="*/ 637319 h 944282"/>
                  <a:gd name="connsiteX31" fmla="*/ 665192 w 762693"/>
                  <a:gd name="connsiteY31" fmla="*/ 673000 h 944282"/>
                  <a:gd name="connsiteX32" fmla="*/ 639380 w 762693"/>
                  <a:gd name="connsiteY32" fmla="*/ 684307 h 944282"/>
                  <a:gd name="connsiteX33" fmla="*/ 566862 w 762693"/>
                  <a:gd name="connsiteY33" fmla="*/ 665236 h 944282"/>
                  <a:gd name="connsiteX34" fmla="*/ 484932 w 762693"/>
                  <a:gd name="connsiteY34" fmla="*/ 643609 h 944282"/>
                  <a:gd name="connsiteX35" fmla="*/ 470235 w 762693"/>
                  <a:gd name="connsiteY35" fmla="*/ 704681 h 944282"/>
                  <a:gd name="connsiteX36" fmla="*/ 456599 w 762693"/>
                  <a:gd name="connsiteY36" fmla="*/ 757198 h 944282"/>
                  <a:gd name="connsiteX37" fmla="*/ 572592 w 762693"/>
                  <a:gd name="connsiteY37" fmla="*/ 783657 h 944282"/>
                  <a:gd name="connsiteX38" fmla="*/ 665053 w 762693"/>
                  <a:gd name="connsiteY38" fmla="*/ 803723 h 944282"/>
                  <a:gd name="connsiteX39" fmla="*/ 682722 w 762693"/>
                  <a:gd name="connsiteY39" fmla="*/ 829370 h 944282"/>
                  <a:gd name="connsiteX40" fmla="*/ 680684 w 762693"/>
                  <a:gd name="connsiteY40" fmla="*/ 878720 h 944282"/>
                  <a:gd name="connsiteX41" fmla="*/ 662125 w 762693"/>
                  <a:gd name="connsiteY41" fmla="*/ 926109 h 944282"/>
                  <a:gd name="connsiteX42" fmla="*/ 632041 w 762693"/>
                  <a:gd name="connsiteY42" fmla="*/ 943836 h 944282"/>
                  <a:gd name="connsiteX43" fmla="*/ 550169 w 762693"/>
                  <a:gd name="connsiteY43" fmla="*/ 926645 h 944282"/>
                  <a:gd name="connsiteX44" fmla="*/ 442572 w 762693"/>
                  <a:gd name="connsiteY44" fmla="*/ 901835 h 944282"/>
                  <a:gd name="connsiteX45" fmla="*/ 321764 w 762693"/>
                  <a:gd name="connsiteY45" fmla="*/ 872173 h 944282"/>
                  <a:gd name="connsiteX46" fmla="*/ 202025 w 762693"/>
                  <a:gd name="connsiteY46" fmla="*/ 840906 h 944282"/>
                  <a:gd name="connsiteX47" fmla="*/ 97043 w 762693"/>
                  <a:gd name="connsiteY47" fmla="*/ 811122 h 944282"/>
                  <a:gd name="connsiteX48" fmla="*/ 20349 w 762693"/>
                  <a:gd name="connsiteY48" fmla="*/ 786495 h 944282"/>
                  <a:gd name="connsiteX49" fmla="*/ 269 w 762693"/>
                  <a:gd name="connsiteY49" fmla="*/ 755773 h 944282"/>
                  <a:gd name="connsiteX50" fmla="*/ 6316 w 762693"/>
                  <a:gd name="connsiteY50" fmla="*/ 705615 h 944282"/>
                  <a:gd name="connsiteX51" fmla="*/ 28942 w 762693"/>
                  <a:gd name="connsiteY51" fmla="*/ 661859 h 944282"/>
                  <a:gd name="connsiteX52" fmla="*/ 60420 w 762693"/>
                  <a:gd name="connsiteY52" fmla="*/ 648301 h 944282"/>
                  <a:gd name="connsiteX53" fmla="*/ 157275 w 762693"/>
                  <a:gd name="connsiteY53" fmla="*/ 677773 h 944282"/>
                  <a:gd name="connsiteX54" fmla="*/ 287713 w 762693"/>
                  <a:gd name="connsiteY54" fmla="*/ 713842 h 944282"/>
                  <a:gd name="connsiteX55" fmla="*/ 304718 w 762693"/>
                  <a:gd name="connsiteY55" fmla="*/ 662873 h 944282"/>
                  <a:gd name="connsiteX56" fmla="*/ 323962 w 762693"/>
                  <a:gd name="connsiteY56" fmla="*/ 603668 h 944282"/>
                  <a:gd name="connsiteX57" fmla="*/ 236366 w 762693"/>
                  <a:gd name="connsiteY57" fmla="*/ 584292 h 944282"/>
                  <a:gd name="connsiteX58" fmla="*/ 158183 w 762693"/>
                  <a:gd name="connsiteY58" fmla="*/ 567473 h 944282"/>
                  <a:gd name="connsiteX59" fmla="*/ 140036 w 762693"/>
                  <a:gd name="connsiteY59" fmla="*/ 543591 h 944282"/>
                  <a:gd name="connsiteX60" fmla="*/ 140953 w 762693"/>
                  <a:gd name="connsiteY60" fmla="*/ 498359 h 944282"/>
                  <a:gd name="connsiteX61" fmla="*/ 158074 w 762693"/>
                  <a:gd name="connsiteY61" fmla="*/ 456265 h 944282"/>
                  <a:gd name="connsiteX62" fmla="*/ 188856 w 762693"/>
                  <a:gd name="connsiteY62" fmla="*/ 440623 h 944282"/>
                  <a:gd name="connsiteX63" fmla="*/ 268216 w 762693"/>
                  <a:gd name="connsiteY63" fmla="*/ 457761 h 944282"/>
                  <a:gd name="connsiteX64" fmla="*/ 362550 w 762693"/>
                  <a:gd name="connsiteY64" fmla="*/ 480232 h 944282"/>
                  <a:gd name="connsiteX65" fmla="*/ 400601 w 762693"/>
                  <a:gd name="connsiteY65" fmla="*/ 354123 h 944282"/>
                  <a:gd name="connsiteX66" fmla="*/ 314931 w 762693"/>
                  <a:gd name="connsiteY66" fmla="*/ 334638 h 944282"/>
                  <a:gd name="connsiteX67" fmla="*/ 295718 w 762693"/>
                  <a:gd name="connsiteY67" fmla="*/ 370479 h 944282"/>
                  <a:gd name="connsiteX68" fmla="*/ 275227 w 762693"/>
                  <a:gd name="connsiteY68" fmla="*/ 411026 h 944282"/>
                  <a:gd name="connsiteX69" fmla="*/ 240444 w 762693"/>
                  <a:gd name="connsiteY69" fmla="*/ 434424 h 944282"/>
                  <a:gd name="connsiteX70" fmla="*/ 186067 w 762693"/>
                  <a:gd name="connsiteY70" fmla="*/ 432285 h 944282"/>
                  <a:gd name="connsiteX71" fmla="*/ 125308 w 762693"/>
                  <a:gd name="connsiteY71" fmla="*/ 409461 h 944282"/>
                  <a:gd name="connsiteX72" fmla="*/ 72394 w 762693"/>
                  <a:gd name="connsiteY72" fmla="*/ 371713 h 944282"/>
                  <a:gd name="connsiteX73" fmla="*/ 42300 w 762693"/>
                  <a:gd name="connsiteY73" fmla="*/ 324371 h 944282"/>
                  <a:gd name="connsiteX74" fmla="*/ 48506 w 762693"/>
                  <a:gd name="connsiteY74" fmla="*/ 273627 h 944282"/>
                  <a:gd name="connsiteX75" fmla="*/ 119079 w 762693"/>
                  <a:gd name="connsiteY75" fmla="*/ 162670 h 944282"/>
                  <a:gd name="connsiteX76" fmla="*/ 226302 w 762693"/>
                  <a:gd name="connsiteY76" fmla="*/ 23769 h 944282"/>
                  <a:gd name="connsiteX77" fmla="*/ 267876 w 762693"/>
                  <a:gd name="connsiteY77" fmla="*/ 953 h 944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762693" h="944281">
                    <a:moveTo>
                      <a:pt x="267876" y="953"/>
                    </a:moveTo>
                    <a:cubicBezTo>
                      <a:pt x="284484" y="-1273"/>
                      <a:pt x="301505" y="403"/>
                      <a:pt x="318940" y="5982"/>
                    </a:cubicBezTo>
                    <a:cubicBezTo>
                      <a:pt x="336376" y="11561"/>
                      <a:pt x="353404" y="20188"/>
                      <a:pt x="370025" y="31863"/>
                    </a:cubicBezTo>
                    <a:cubicBezTo>
                      <a:pt x="386646" y="43538"/>
                      <a:pt x="400684" y="56195"/>
                      <a:pt x="412140" y="69836"/>
                    </a:cubicBezTo>
                    <a:cubicBezTo>
                      <a:pt x="423595" y="83476"/>
                      <a:pt x="431094" y="97727"/>
                      <a:pt x="434637" y="112586"/>
                    </a:cubicBezTo>
                    <a:cubicBezTo>
                      <a:pt x="438180" y="127446"/>
                      <a:pt x="435894" y="140511"/>
                      <a:pt x="427778" y="151783"/>
                    </a:cubicBezTo>
                    <a:cubicBezTo>
                      <a:pt x="419449" y="163839"/>
                      <a:pt x="411869" y="175466"/>
                      <a:pt x="405036" y="186665"/>
                    </a:cubicBezTo>
                    <a:cubicBezTo>
                      <a:pt x="398203" y="197863"/>
                      <a:pt x="391335" y="208421"/>
                      <a:pt x="384429" y="218336"/>
                    </a:cubicBezTo>
                    <a:cubicBezTo>
                      <a:pt x="393270" y="219896"/>
                      <a:pt x="402005" y="221848"/>
                      <a:pt x="410632" y="224192"/>
                    </a:cubicBezTo>
                    <a:cubicBezTo>
                      <a:pt x="419261" y="226537"/>
                      <a:pt x="428281" y="228987"/>
                      <a:pt x="437694" y="231544"/>
                    </a:cubicBezTo>
                    <a:cubicBezTo>
                      <a:pt x="442382" y="214287"/>
                      <a:pt x="446627" y="199438"/>
                      <a:pt x="450428" y="186995"/>
                    </a:cubicBezTo>
                    <a:cubicBezTo>
                      <a:pt x="454231" y="174551"/>
                      <a:pt x="456983" y="165192"/>
                      <a:pt x="458689" y="158917"/>
                    </a:cubicBezTo>
                    <a:cubicBezTo>
                      <a:pt x="462098" y="146367"/>
                      <a:pt x="471339" y="137929"/>
                      <a:pt x="486412" y="133601"/>
                    </a:cubicBezTo>
                    <a:cubicBezTo>
                      <a:pt x="501485" y="129273"/>
                      <a:pt x="516722" y="128991"/>
                      <a:pt x="532124" y="132754"/>
                    </a:cubicBezTo>
                    <a:cubicBezTo>
                      <a:pt x="547526" y="136518"/>
                      <a:pt x="560988" y="143544"/>
                      <a:pt x="572512" y="153834"/>
                    </a:cubicBezTo>
                    <a:cubicBezTo>
                      <a:pt x="584035" y="164124"/>
                      <a:pt x="588449" y="177325"/>
                      <a:pt x="585756" y="193438"/>
                    </a:cubicBezTo>
                    <a:lnTo>
                      <a:pt x="569467" y="267344"/>
                    </a:lnTo>
                    <a:cubicBezTo>
                      <a:pt x="602198" y="277078"/>
                      <a:pt x="633307" y="286583"/>
                      <a:pt x="662793" y="295857"/>
                    </a:cubicBezTo>
                    <a:cubicBezTo>
                      <a:pt x="692279" y="305131"/>
                      <a:pt x="718182" y="313642"/>
                      <a:pt x="740502" y="321391"/>
                    </a:cubicBezTo>
                    <a:cubicBezTo>
                      <a:pt x="752840" y="325585"/>
                      <a:pt x="759959" y="334257"/>
                      <a:pt x="761861" y="347408"/>
                    </a:cubicBezTo>
                    <a:cubicBezTo>
                      <a:pt x="763763" y="360558"/>
                      <a:pt x="762404" y="374087"/>
                      <a:pt x="757784" y="387992"/>
                    </a:cubicBezTo>
                    <a:cubicBezTo>
                      <a:pt x="753164" y="401898"/>
                      <a:pt x="746368" y="413737"/>
                      <a:pt x="737394" y="423514"/>
                    </a:cubicBezTo>
                    <a:cubicBezTo>
                      <a:pt x="728422" y="433288"/>
                      <a:pt x="719230" y="436897"/>
                      <a:pt x="709817" y="434340"/>
                    </a:cubicBezTo>
                    <a:cubicBezTo>
                      <a:pt x="686287" y="427947"/>
                      <a:pt x="660401" y="420915"/>
                      <a:pt x="632165" y="413244"/>
                    </a:cubicBezTo>
                    <a:cubicBezTo>
                      <a:pt x="603927" y="405572"/>
                      <a:pt x="574015" y="397867"/>
                      <a:pt x="542427" y="390128"/>
                    </a:cubicBezTo>
                    <a:cubicBezTo>
                      <a:pt x="538455" y="410947"/>
                      <a:pt x="533879" y="432445"/>
                      <a:pt x="528696" y="454620"/>
                    </a:cubicBezTo>
                    <a:cubicBezTo>
                      <a:pt x="523513" y="476795"/>
                      <a:pt x="518331" y="498971"/>
                      <a:pt x="513149" y="521147"/>
                    </a:cubicBezTo>
                    <a:cubicBezTo>
                      <a:pt x="542742" y="530028"/>
                      <a:pt x="571105" y="538787"/>
                      <a:pt x="598238" y="547421"/>
                    </a:cubicBezTo>
                    <a:cubicBezTo>
                      <a:pt x="625371" y="556057"/>
                      <a:pt x="649313" y="564035"/>
                      <a:pt x="670066" y="571358"/>
                    </a:cubicBezTo>
                    <a:cubicBezTo>
                      <a:pt x="681618" y="575338"/>
                      <a:pt x="688149" y="583851"/>
                      <a:pt x="689659" y="596895"/>
                    </a:cubicBezTo>
                    <a:cubicBezTo>
                      <a:pt x="691168" y="609939"/>
                      <a:pt x="689613" y="623414"/>
                      <a:pt x="684994" y="637319"/>
                    </a:cubicBezTo>
                    <a:cubicBezTo>
                      <a:pt x="680373" y="651225"/>
                      <a:pt x="673773" y="663118"/>
                      <a:pt x="665192" y="673000"/>
                    </a:cubicBezTo>
                    <a:cubicBezTo>
                      <a:pt x="656612" y="682882"/>
                      <a:pt x="648007" y="686650"/>
                      <a:pt x="639380" y="684307"/>
                    </a:cubicBezTo>
                    <a:cubicBezTo>
                      <a:pt x="617417" y="678339"/>
                      <a:pt x="593244" y="671984"/>
                      <a:pt x="566862" y="665236"/>
                    </a:cubicBezTo>
                    <a:cubicBezTo>
                      <a:pt x="540480" y="658490"/>
                      <a:pt x="513169" y="651281"/>
                      <a:pt x="484932" y="643609"/>
                    </a:cubicBezTo>
                    <a:cubicBezTo>
                      <a:pt x="479963" y="665001"/>
                      <a:pt x="475064" y="685358"/>
                      <a:pt x="470235" y="704681"/>
                    </a:cubicBezTo>
                    <a:cubicBezTo>
                      <a:pt x="465407" y="724005"/>
                      <a:pt x="460860" y="741510"/>
                      <a:pt x="456599" y="757198"/>
                    </a:cubicBezTo>
                    <a:cubicBezTo>
                      <a:pt x="497813" y="766710"/>
                      <a:pt x="536477" y="775530"/>
                      <a:pt x="572592" y="783657"/>
                    </a:cubicBezTo>
                    <a:cubicBezTo>
                      <a:pt x="608707" y="791785"/>
                      <a:pt x="639527" y="798473"/>
                      <a:pt x="665053" y="803723"/>
                    </a:cubicBezTo>
                    <a:cubicBezTo>
                      <a:pt x="674679" y="805496"/>
                      <a:pt x="680567" y="814044"/>
                      <a:pt x="682722" y="829370"/>
                    </a:cubicBezTo>
                    <a:cubicBezTo>
                      <a:pt x="684875" y="844695"/>
                      <a:pt x="684197" y="861144"/>
                      <a:pt x="680684" y="878720"/>
                    </a:cubicBezTo>
                    <a:cubicBezTo>
                      <a:pt x="677173" y="896296"/>
                      <a:pt x="670986" y="912092"/>
                      <a:pt x="662125" y="926109"/>
                    </a:cubicBezTo>
                    <a:cubicBezTo>
                      <a:pt x="653263" y="940125"/>
                      <a:pt x="643235" y="946034"/>
                      <a:pt x="632041" y="943836"/>
                    </a:cubicBezTo>
                    <a:cubicBezTo>
                      <a:pt x="610437" y="939650"/>
                      <a:pt x="583146" y="933921"/>
                      <a:pt x="550169" y="926645"/>
                    </a:cubicBezTo>
                    <a:cubicBezTo>
                      <a:pt x="517192" y="919371"/>
                      <a:pt x="481326" y="911101"/>
                      <a:pt x="442572" y="901835"/>
                    </a:cubicBezTo>
                    <a:cubicBezTo>
                      <a:pt x="403818" y="892571"/>
                      <a:pt x="363549" y="882684"/>
                      <a:pt x="321764" y="872173"/>
                    </a:cubicBezTo>
                    <a:cubicBezTo>
                      <a:pt x="279980" y="861664"/>
                      <a:pt x="240066" y="851241"/>
                      <a:pt x="202025" y="840906"/>
                    </a:cubicBezTo>
                    <a:cubicBezTo>
                      <a:pt x="163983" y="830571"/>
                      <a:pt x="128989" y="820643"/>
                      <a:pt x="97043" y="811122"/>
                    </a:cubicBezTo>
                    <a:cubicBezTo>
                      <a:pt x="65096" y="801601"/>
                      <a:pt x="39532" y="793391"/>
                      <a:pt x="20349" y="786495"/>
                    </a:cubicBezTo>
                    <a:cubicBezTo>
                      <a:pt x="8013" y="782302"/>
                      <a:pt x="1319" y="772061"/>
                      <a:pt x="269" y="755773"/>
                    </a:cubicBezTo>
                    <a:cubicBezTo>
                      <a:pt x="-779" y="739484"/>
                      <a:pt x="1236" y="722766"/>
                      <a:pt x="6316" y="705615"/>
                    </a:cubicBezTo>
                    <a:cubicBezTo>
                      <a:pt x="11396" y="688466"/>
                      <a:pt x="18938" y="673881"/>
                      <a:pt x="28942" y="661859"/>
                    </a:cubicBezTo>
                    <a:cubicBezTo>
                      <a:pt x="38947" y="649837"/>
                      <a:pt x="49440" y="645318"/>
                      <a:pt x="60420" y="648301"/>
                    </a:cubicBezTo>
                    <a:cubicBezTo>
                      <a:pt x="85093" y="656689"/>
                      <a:pt x="117379" y="666513"/>
                      <a:pt x="157275" y="677773"/>
                    </a:cubicBezTo>
                    <a:cubicBezTo>
                      <a:pt x="197171" y="689033"/>
                      <a:pt x="240650" y="701056"/>
                      <a:pt x="287713" y="713842"/>
                    </a:cubicBezTo>
                    <a:cubicBezTo>
                      <a:pt x="293543" y="698581"/>
                      <a:pt x="299212" y="681591"/>
                      <a:pt x="304718" y="662873"/>
                    </a:cubicBezTo>
                    <a:cubicBezTo>
                      <a:pt x="310224" y="644155"/>
                      <a:pt x="316640" y="624419"/>
                      <a:pt x="323962" y="603668"/>
                    </a:cubicBezTo>
                    <a:cubicBezTo>
                      <a:pt x="293729" y="597139"/>
                      <a:pt x="264531" y="590681"/>
                      <a:pt x="236366" y="584292"/>
                    </a:cubicBezTo>
                    <a:cubicBezTo>
                      <a:pt x="208202" y="577904"/>
                      <a:pt x="182141" y="572297"/>
                      <a:pt x="158183" y="567473"/>
                    </a:cubicBezTo>
                    <a:cubicBezTo>
                      <a:pt x="148558" y="565701"/>
                      <a:pt x="142509" y="557739"/>
                      <a:pt x="140036" y="543591"/>
                    </a:cubicBezTo>
                    <a:cubicBezTo>
                      <a:pt x="137562" y="529443"/>
                      <a:pt x="137868" y="514366"/>
                      <a:pt x="140953" y="498359"/>
                    </a:cubicBezTo>
                    <a:cubicBezTo>
                      <a:pt x="144039" y="482352"/>
                      <a:pt x="149746" y="468321"/>
                      <a:pt x="158074" y="456265"/>
                    </a:cubicBezTo>
                    <a:cubicBezTo>
                      <a:pt x="166403" y="444210"/>
                      <a:pt x="176664" y="438996"/>
                      <a:pt x="188856" y="440623"/>
                    </a:cubicBezTo>
                    <a:cubicBezTo>
                      <a:pt x="212028" y="445234"/>
                      <a:pt x="238482" y="450947"/>
                      <a:pt x="268216" y="457761"/>
                    </a:cubicBezTo>
                    <a:cubicBezTo>
                      <a:pt x="297948" y="464576"/>
                      <a:pt x="329394" y="472066"/>
                      <a:pt x="362550" y="480232"/>
                    </a:cubicBezTo>
                    <a:lnTo>
                      <a:pt x="400601" y="354123"/>
                    </a:lnTo>
                    <a:lnTo>
                      <a:pt x="314931" y="334638"/>
                    </a:lnTo>
                    <a:cubicBezTo>
                      <a:pt x="308384" y="346335"/>
                      <a:pt x="301979" y="358283"/>
                      <a:pt x="295718" y="370479"/>
                    </a:cubicBezTo>
                    <a:cubicBezTo>
                      <a:pt x="289457" y="382675"/>
                      <a:pt x="282627" y="396191"/>
                      <a:pt x="275227" y="411026"/>
                    </a:cubicBezTo>
                    <a:cubicBezTo>
                      <a:pt x="268467" y="423507"/>
                      <a:pt x="256872" y="431307"/>
                      <a:pt x="240444" y="434424"/>
                    </a:cubicBezTo>
                    <a:cubicBezTo>
                      <a:pt x="224015" y="437541"/>
                      <a:pt x="205889" y="436828"/>
                      <a:pt x="186067" y="432285"/>
                    </a:cubicBezTo>
                    <a:cubicBezTo>
                      <a:pt x="166245" y="427742"/>
                      <a:pt x="145992" y="420134"/>
                      <a:pt x="125308" y="409461"/>
                    </a:cubicBezTo>
                    <a:cubicBezTo>
                      <a:pt x="104624" y="398788"/>
                      <a:pt x="86986" y="386206"/>
                      <a:pt x="72394" y="371713"/>
                    </a:cubicBezTo>
                    <a:cubicBezTo>
                      <a:pt x="57802" y="357220"/>
                      <a:pt x="47770" y="341440"/>
                      <a:pt x="42300" y="324371"/>
                    </a:cubicBezTo>
                    <a:cubicBezTo>
                      <a:pt x="36830" y="307303"/>
                      <a:pt x="38899" y="290389"/>
                      <a:pt x="48506" y="273627"/>
                    </a:cubicBezTo>
                    <a:cubicBezTo>
                      <a:pt x="68147" y="238534"/>
                      <a:pt x="91671" y="201549"/>
                      <a:pt x="119079" y="162670"/>
                    </a:cubicBezTo>
                    <a:cubicBezTo>
                      <a:pt x="146487" y="123792"/>
                      <a:pt x="182228" y="77491"/>
                      <a:pt x="226302" y="23769"/>
                    </a:cubicBezTo>
                    <a:cubicBezTo>
                      <a:pt x="237410" y="10784"/>
                      <a:pt x="251268" y="3179"/>
                      <a:pt x="267876" y="9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02A2A10E-21E2-261E-762B-0FB8AFBB6968}"/>
                  </a:ext>
                </a:extLst>
              </p:cNvPr>
              <p:cNvSpPr/>
              <p:nvPr/>
            </p:nvSpPr>
            <p:spPr>
              <a:xfrm>
                <a:off x="5531177" y="3325021"/>
                <a:ext cx="1145424" cy="959131"/>
              </a:xfrm>
              <a:custGeom>
                <a:avLst/>
                <a:gdLst>
                  <a:gd name="connsiteX0" fmla="*/ 314507 w 1145424"/>
                  <a:gd name="connsiteY0" fmla="*/ 204 h 959131"/>
                  <a:gd name="connsiteX1" fmla="*/ 384769 w 1145424"/>
                  <a:gd name="connsiteY1" fmla="*/ 15660 h 959131"/>
                  <a:gd name="connsiteX2" fmla="*/ 488398 w 1145424"/>
                  <a:gd name="connsiteY2" fmla="*/ 41998 h 959131"/>
                  <a:gd name="connsiteX3" fmla="*/ 608866 w 1145424"/>
                  <a:gd name="connsiteY3" fmla="*/ 76543 h 959131"/>
                  <a:gd name="connsiteX4" fmla="*/ 728645 w 1145424"/>
                  <a:gd name="connsiteY4" fmla="*/ 113624 h 959131"/>
                  <a:gd name="connsiteX5" fmla="*/ 830205 w 1145424"/>
                  <a:gd name="connsiteY5" fmla="*/ 147573 h 959131"/>
                  <a:gd name="connsiteX6" fmla="*/ 896019 w 1145424"/>
                  <a:gd name="connsiteY6" fmla="*/ 172717 h 959131"/>
                  <a:gd name="connsiteX7" fmla="*/ 914110 w 1145424"/>
                  <a:gd name="connsiteY7" fmla="*/ 203058 h 959131"/>
                  <a:gd name="connsiteX8" fmla="*/ 909389 w 1145424"/>
                  <a:gd name="connsiteY8" fmla="*/ 247178 h 959131"/>
                  <a:gd name="connsiteX9" fmla="*/ 889288 w 1145424"/>
                  <a:gd name="connsiteY9" fmla="*/ 284396 h 959131"/>
                  <a:gd name="connsiteX10" fmla="*/ 860786 w 1145424"/>
                  <a:gd name="connsiteY10" fmla="*/ 295722 h 959131"/>
                  <a:gd name="connsiteX11" fmla="*/ 797822 w 1145424"/>
                  <a:gd name="connsiteY11" fmla="*/ 276800 h 959131"/>
                  <a:gd name="connsiteX12" fmla="*/ 704414 w 1145424"/>
                  <a:gd name="connsiteY12" fmla="*/ 249608 h 959131"/>
                  <a:gd name="connsiteX13" fmla="*/ 774833 w 1145424"/>
                  <a:gd name="connsiteY13" fmla="*/ 424925 h 959131"/>
                  <a:gd name="connsiteX14" fmla="*/ 928745 w 1145424"/>
                  <a:gd name="connsiteY14" fmla="*/ 393187 h 959131"/>
                  <a:gd name="connsiteX15" fmla="*/ 1082491 w 1145424"/>
                  <a:gd name="connsiteY15" fmla="*/ 348691 h 959131"/>
                  <a:gd name="connsiteX16" fmla="*/ 1118697 w 1145424"/>
                  <a:gd name="connsiteY16" fmla="*/ 355803 h 959131"/>
                  <a:gd name="connsiteX17" fmla="*/ 1141559 w 1145424"/>
                  <a:gd name="connsiteY17" fmla="*/ 391980 h 959131"/>
                  <a:gd name="connsiteX18" fmla="*/ 1143216 w 1145424"/>
                  <a:gd name="connsiteY18" fmla="*/ 436017 h 959131"/>
                  <a:gd name="connsiteX19" fmla="*/ 1117500 w 1145424"/>
                  <a:gd name="connsiteY19" fmla="*/ 467170 h 959131"/>
                  <a:gd name="connsiteX20" fmla="*/ 968147 w 1145424"/>
                  <a:gd name="connsiteY20" fmla="*/ 525572 h 959131"/>
                  <a:gd name="connsiteX21" fmla="*/ 822159 w 1145424"/>
                  <a:gd name="connsiteY21" fmla="*/ 564912 h 959131"/>
                  <a:gd name="connsiteX22" fmla="*/ 886109 w 1145424"/>
                  <a:gd name="connsiteY22" fmla="*/ 650391 h 959131"/>
                  <a:gd name="connsiteX23" fmla="*/ 945834 w 1145424"/>
                  <a:gd name="connsiteY23" fmla="*/ 734721 h 959131"/>
                  <a:gd name="connsiteX24" fmla="*/ 994939 w 1145424"/>
                  <a:gd name="connsiteY24" fmla="*/ 807994 h 959131"/>
                  <a:gd name="connsiteX25" fmla="*/ 1025348 w 1145424"/>
                  <a:gd name="connsiteY25" fmla="*/ 859843 h 959131"/>
                  <a:gd name="connsiteX26" fmla="*/ 1019238 w 1145424"/>
                  <a:gd name="connsiteY26" fmla="*/ 899046 h 959131"/>
                  <a:gd name="connsiteX27" fmla="*/ 983843 w 1145424"/>
                  <a:gd name="connsiteY27" fmla="*/ 935742 h 959131"/>
                  <a:gd name="connsiteX28" fmla="*/ 939825 w 1145424"/>
                  <a:gd name="connsiteY28" fmla="*/ 957381 h 959131"/>
                  <a:gd name="connsiteX29" fmla="*/ 909998 w 1145424"/>
                  <a:gd name="connsiteY29" fmla="*/ 950185 h 959131"/>
                  <a:gd name="connsiteX30" fmla="*/ 879829 w 1145424"/>
                  <a:gd name="connsiteY30" fmla="*/ 907483 h 959131"/>
                  <a:gd name="connsiteX31" fmla="*/ 839805 w 1145424"/>
                  <a:gd name="connsiteY31" fmla="*/ 847573 h 959131"/>
                  <a:gd name="connsiteX32" fmla="*/ 792316 w 1145424"/>
                  <a:gd name="connsiteY32" fmla="*/ 778372 h 959131"/>
                  <a:gd name="connsiteX33" fmla="*/ 740674 w 1145424"/>
                  <a:gd name="connsiteY33" fmla="*/ 704410 h 959131"/>
                  <a:gd name="connsiteX34" fmla="*/ 593863 w 1145424"/>
                  <a:gd name="connsiteY34" fmla="*/ 847045 h 959131"/>
                  <a:gd name="connsiteX35" fmla="*/ 325240 w 1145424"/>
                  <a:gd name="connsiteY35" fmla="*/ 916632 h 959131"/>
                  <a:gd name="connsiteX36" fmla="*/ 274648 w 1145424"/>
                  <a:gd name="connsiteY36" fmla="*/ 895622 h 959131"/>
                  <a:gd name="connsiteX37" fmla="*/ 252539 w 1145424"/>
                  <a:gd name="connsiteY37" fmla="*/ 843304 h 959131"/>
                  <a:gd name="connsiteX38" fmla="*/ 263629 w 1145424"/>
                  <a:gd name="connsiteY38" fmla="*/ 789110 h 959131"/>
                  <a:gd name="connsiteX39" fmla="*/ 313098 w 1145424"/>
                  <a:gd name="connsiteY39" fmla="*/ 760779 h 959131"/>
                  <a:gd name="connsiteX40" fmla="*/ 507417 w 1145424"/>
                  <a:gd name="connsiteY40" fmla="*/ 707327 h 959131"/>
                  <a:gd name="connsiteX41" fmla="*/ 604539 w 1145424"/>
                  <a:gd name="connsiteY41" fmla="*/ 603861 h 959131"/>
                  <a:gd name="connsiteX42" fmla="*/ 476474 w 1145424"/>
                  <a:gd name="connsiteY42" fmla="*/ 660782 h 959131"/>
                  <a:gd name="connsiteX43" fmla="*/ 319897 w 1145424"/>
                  <a:gd name="connsiteY43" fmla="*/ 719039 h 959131"/>
                  <a:gd name="connsiteX44" fmla="*/ 170994 w 1145424"/>
                  <a:gd name="connsiteY44" fmla="*/ 765760 h 959131"/>
                  <a:gd name="connsiteX45" fmla="*/ 65494 w 1145424"/>
                  <a:gd name="connsiteY45" fmla="*/ 789765 h 959131"/>
                  <a:gd name="connsiteX46" fmla="*/ 29582 w 1145424"/>
                  <a:gd name="connsiteY46" fmla="*/ 768203 h 959131"/>
                  <a:gd name="connsiteX47" fmla="*/ 6396 w 1145424"/>
                  <a:gd name="connsiteY47" fmla="*/ 716501 h 959131"/>
                  <a:gd name="connsiteX48" fmla="*/ 272 w 1145424"/>
                  <a:gd name="connsiteY48" fmla="*/ 662169 h 959131"/>
                  <a:gd name="connsiteX49" fmla="*/ 16770 w 1145424"/>
                  <a:gd name="connsiteY49" fmla="*/ 634869 h 959131"/>
                  <a:gd name="connsiteX50" fmla="*/ 148392 w 1145424"/>
                  <a:gd name="connsiteY50" fmla="*/ 601616 h 959131"/>
                  <a:gd name="connsiteX51" fmla="*/ 313352 w 1145424"/>
                  <a:gd name="connsiteY51" fmla="*/ 549268 h 959131"/>
                  <a:gd name="connsiteX52" fmla="*/ 474387 w 1145424"/>
                  <a:gd name="connsiteY52" fmla="*/ 491315 h 959131"/>
                  <a:gd name="connsiteX53" fmla="*/ 592544 w 1145424"/>
                  <a:gd name="connsiteY53" fmla="*/ 440782 h 959131"/>
                  <a:gd name="connsiteX54" fmla="*/ 601753 w 1145424"/>
                  <a:gd name="connsiteY54" fmla="*/ 426939 h 959131"/>
                  <a:gd name="connsiteX55" fmla="*/ 591429 w 1145424"/>
                  <a:gd name="connsiteY55" fmla="*/ 401432 h 959131"/>
                  <a:gd name="connsiteX56" fmla="*/ 579415 w 1145424"/>
                  <a:gd name="connsiteY56" fmla="*/ 375467 h 959131"/>
                  <a:gd name="connsiteX57" fmla="*/ 572042 w 1145424"/>
                  <a:gd name="connsiteY57" fmla="*/ 382545 h 959131"/>
                  <a:gd name="connsiteX58" fmla="*/ 476710 w 1145424"/>
                  <a:gd name="connsiteY58" fmla="*/ 429290 h 959131"/>
                  <a:gd name="connsiteX59" fmla="*/ 339040 w 1145424"/>
                  <a:gd name="connsiteY59" fmla="*/ 488143 h 959131"/>
                  <a:gd name="connsiteX60" fmla="*/ 198907 w 1145424"/>
                  <a:gd name="connsiteY60" fmla="*/ 542694 h 959131"/>
                  <a:gd name="connsiteX61" fmla="*/ 96641 w 1145424"/>
                  <a:gd name="connsiteY61" fmla="*/ 574844 h 959131"/>
                  <a:gd name="connsiteX62" fmla="*/ 61887 w 1145424"/>
                  <a:gd name="connsiteY62" fmla="*/ 559044 h 959131"/>
                  <a:gd name="connsiteX63" fmla="*/ 39705 w 1145424"/>
                  <a:gd name="connsiteY63" fmla="*/ 510339 h 959131"/>
                  <a:gd name="connsiteX64" fmla="*/ 33966 w 1145424"/>
                  <a:gd name="connsiteY64" fmla="*/ 457928 h 959131"/>
                  <a:gd name="connsiteX65" fmla="*/ 50694 w 1145424"/>
                  <a:gd name="connsiteY65" fmla="*/ 429783 h 959131"/>
                  <a:gd name="connsiteX66" fmla="*/ 145660 w 1145424"/>
                  <a:gd name="connsiteY66" fmla="*/ 401099 h 959131"/>
                  <a:gd name="connsiteX67" fmla="*/ 271124 w 1145424"/>
                  <a:gd name="connsiteY67" fmla="*/ 357091 h 959131"/>
                  <a:gd name="connsiteX68" fmla="*/ 399042 w 1145424"/>
                  <a:gd name="connsiteY68" fmla="*/ 307394 h 959131"/>
                  <a:gd name="connsiteX69" fmla="*/ 504753 w 1145424"/>
                  <a:gd name="connsiteY69" fmla="*/ 262561 h 959131"/>
                  <a:gd name="connsiteX70" fmla="*/ 476285 w 1145424"/>
                  <a:gd name="connsiteY70" fmla="*/ 230309 h 959131"/>
                  <a:gd name="connsiteX71" fmla="*/ 445665 w 1145424"/>
                  <a:gd name="connsiteY71" fmla="*/ 199288 h 959131"/>
                  <a:gd name="connsiteX72" fmla="*/ 388220 w 1145424"/>
                  <a:gd name="connsiteY72" fmla="*/ 243614 h 959131"/>
                  <a:gd name="connsiteX73" fmla="*/ 318403 w 1145424"/>
                  <a:gd name="connsiteY73" fmla="*/ 290026 h 959131"/>
                  <a:gd name="connsiteX74" fmla="*/ 245892 w 1145424"/>
                  <a:gd name="connsiteY74" fmla="*/ 332984 h 959131"/>
                  <a:gd name="connsiteX75" fmla="*/ 180366 w 1145424"/>
                  <a:gd name="connsiteY75" fmla="*/ 366941 h 959131"/>
                  <a:gd name="connsiteX76" fmla="*/ 144160 w 1145424"/>
                  <a:gd name="connsiteY76" fmla="*/ 359829 h 959131"/>
                  <a:gd name="connsiteX77" fmla="*/ 110921 w 1145424"/>
                  <a:gd name="connsiteY77" fmla="*/ 321740 h 959131"/>
                  <a:gd name="connsiteX78" fmla="*/ 92278 w 1145424"/>
                  <a:gd name="connsiteY78" fmla="*/ 276721 h 959131"/>
                  <a:gd name="connsiteX79" fmla="*/ 99859 w 1145424"/>
                  <a:gd name="connsiteY79" fmla="*/ 248814 h 959131"/>
                  <a:gd name="connsiteX80" fmla="*/ 193344 w 1145424"/>
                  <a:gd name="connsiteY80" fmla="*/ 198842 h 959131"/>
                  <a:gd name="connsiteX81" fmla="*/ 293742 w 1145424"/>
                  <a:gd name="connsiteY81" fmla="*/ 143485 h 959131"/>
                  <a:gd name="connsiteX82" fmla="*/ 280212 w 1145424"/>
                  <a:gd name="connsiteY82" fmla="*/ 139809 h 959131"/>
                  <a:gd name="connsiteX83" fmla="*/ 260972 w 1145424"/>
                  <a:gd name="connsiteY83" fmla="*/ 113697 h 959131"/>
                  <a:gd name="connsiteX84" fmla="*/ 262615 w 1145424"/>
                  <a:gd name="connsiteY84" fmla="*/ 64200 h 959131"/>
                  <a:gd name="connsiteX85" fmla="*/ 280554 w 1145424"/>
                  <a:gd name="connsiteY85" fmla="*/ 18221 h 959131"/>
                  <a:gd name="connsiteX86" fmla="*/ 314507 w 1145424"/>
                  <a:gd name="connsiteY86" fmla="*/ 204 h 959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145424" h="959131">
                    <a:moveTo>
                      <a:pt x="314507" y="204"/>
                    </a:moveTo>
                    <a:cubicBezTo>
                      <a:pt x="330599" y="3365"/>
                      <a:pt x="354020" y="8517"/>
                      <a:pt x="384769" y="15660"/>
                    </a:cubicBezTo>
                    <a:cubicBezTo>
                      <a:pt x="415520" y="22804"/>
                      <a:pt x="450062" y="31583"/>
                      <a:pt x="488398" y="41998"/>
                    </a:cubicBezTo>
                    <a:cubicBezTo>
                      <a:pt x="526734" y="52413"/>
                      <a:pt x="566889" y="63928"/>
                      <a:pt x="608866" y="76543"/>
                    </a:cubicBezTo>
                    <a:cubicBezTo>
                      <a:pt x="650842" y="89157"/>
                      <a:pt x="690768" y="101518"/>
                      <a:pt x="728645" y="113624"/>
                    </a:cubicBezTo>
                    <a:cubicBezTo>
                      <a:pt x="766521" y="125730"/>
                      <a:pt x="800375" y="137047"/>
                      <a:pt x="830205" y="147573"/>
                    </a:cubicBezTo>
                    <a:cubicBezTo>
                      <a:pt x="860037" y="158099"/>
                      <a:pt x="881974" y="166479"/>
                      <a:pt x="896019" y="172717"/>
                    </a:cubicBezTo>
                    <a:cubicBezTo>
                      <a:pt x="906682" y="178036"/>
                      <a:pt x="912713" y="188149"/>
                      <a:pt x="914110" y="203058"/>
                    </a:cubicBezTo>
                    <a:cubicBezTo>
                      <a:pt x="915508" y="217967"/>
                      <a:pt x="913934" y="232674"/>
                      <a:pt x="909389" y="247178"/>
                    </a:cubicBezTo>
                    <a:cubicBezTo>
                      <a:pt x="904842" y="261683"/>
                      <a:pt x="898142" y="274089"/>
                      <a:pt x="889288" y="284396"/>
                    </a:cubicBezTo>
                    <a:cubicBezTo>
                      <a:pt x="880435" y="294704"/>
                      <a:pt x="870933" y="298479"/>
                      <a:pt x="860786" y="295722"/>
                    </a:cubicBezTo>
                    <a:cubicBezTo>
                      <a:pt x="846434" y="290613"/>
                      <a:pt x="825446" y="284306"/>
                      <a:pt x="797822" y="276800"/>
                    </a:cubicBezTo>
                    <a:cubicBezTo>
                      <a:pt x="770197" y="269295"/>
                      <a:pt x="739061" y="260231"/>
                      <a:pt x="704414" y="249608"/>
                    </a:cubicBezTo>
                    <a:cubicBezTo>
                      <a:pt x="736747" y="304400"/>
                      <a:pt x="760219" y="362840"/>
                      <a:pt x="774833" y="424925"/>
                    </a:cubicBezTo>
                    <a:cubicBezTo>
                      <a:pt x="830570" y="415853"/>
                      <a:pt x="881874" y="405274"/>
                      <a:pt x="928745" y="393187"/>
                    </a:cubicBezTo>
                    <a:cubicBezTo>
                      <a:pt x="975616" y="381101"/>
                      <a:pt x="1026865" y="366268"/>
                      <a:pt x="1082491" y="348691"/>
                    </a:cubicBezTo>
                    <a:cubicBezTo>
                      <a:pt x="1095911" y="343861"/>
                      <a:pt x="1107980" y="346232"/>
                      <a:pt x="1118697" y="355803"/>
                    </a:cubicBezTo>
                    <a:cubicBezTo>
                      <a:pt x="1129416" y="365374"/>
                      <a:pt x="1137037" y="377433"/>
                      <a:pt x="1141559" y="391980"/>
                    </a:cubicBezTo>
                    <a:cubicBezTo>
                      <a:pt x="1146083" y="406528"/>
                      <a:pt x="1146636" y="421207"/>
                      <a:pt x="1143216" y="436017"/>
                    </a:cubicBezTo>
                    <a:cubicBezTo>
                      <a:pt x="1139798" y="450829"/>
                      <a:pt x="1131226" y="461212"/>
                      <a:pt x="1117500" y="467170"/>
                    </a:cubicBezTo>
                    <a:cubicBezTo>
                      <a:pt x="1065158" y="490483"/>
                      <a:pt x="1015374" y="509951"/>
                      <a:pt x="968147" y="525572"/>
                    </a:cubicBezTo>
                    <a:cubicBezTo>
                      <a:pt x="920922" y="541195"/>
                      <a:pt x="872259" y="554308"/>
                      <a:pt x="822159" y="564912"/>
                    </a:cubicBezTo>
                    <a:cubicBezTo>
                      <a:pt x="843706" y="592560"/>
                      <a:pt x="865023" y="621052"/>
                      <a:pt x="886109" y="650391"/>
                    </a:cubicBezTo>
                    <a:cubicBezTo>
                      <a:pt x="907197" y="679730"/>
                      <a:pt x="927105" y="707840"/>
                      <a:pt x="945834" y="734721"/>
                    </a:cubicBezTo>
                    <a:cubicBezTo>
                      <a:pt x="964561" y="761603"/>
                      <a:pt x="980930" y="786027"/>
                      <a:pt x="994939" y="807994"/>
                    </a:cubicBezTo>
                    <a:cubicBezTo>
                      <a:pt x="1008949" y="829962"/>
                      <a:pt x="1019084" y="847245"/>
                      <a:pt x="1025348" y="859843"/>
                    </a:cubicBezTo>
                    <a:cubicBezTo>
                      <a:pt x="1030484" y="872135"/>
                      <a:pt x="1028448" y="885203"/>
                      <a:pt x="1019238" y="899046"/>
                    </a:cubicBezTo>
                    <a:cubicBezTo>
                      <a:pt x="1010029" y="912889"/>
                      <a:pt x="998230" y="925121"/>
                      <a:pt x="983843" y="935742"/>
                    </a:cubicBezTo>
                    <a:cubicBezTo>
                      <a:pt x="969455" y="946361"/>
                      <a:pt x="954783" y="953575"/>
                      <a:pt x="939825" y="957381"/>
                    </a:cubicBezTo>
                    <a:cubicBezTo>
                      <a:pt x="924868" y="961187"/>
                      <a:pt x="914925" y="958788"/>
                      <a:pt x="909998" y="950185"/>
                    </a:cubicBezTo>
                    <a:cubicBezTo>
                      <a:pt x="901995" y="939536"/>
                      <a:pt x="891938" y="925301"/>
                      <a:pt x="879829" y="907483"/>
                    </a:cubicBezTo>
                    <a:cubicBezTo>
                      <a:pt x="867719" y="889663"/>
                      <a:pt x="854378" y="869694"/>
                      <a:pt x="839805" y="847573"/>
                    </a:cubicBezTo>
                    <a:cubicBezTo>
                      <a:pt x="825231" y="825453"/>
                      <a:pt x="809402" y="802386"/>
                      <a:pt x="792316" y="778372"/>
                    </a:cubicBezTo>
                    <a:cubicBezTo>
                      <a:pt x="775231" y="754358"/>
                      <a:pt x="758016" y="729704"/>
                      <a:pt x="740674" y="704410"/>
                    </a:cubicBezTo>
                    <a:cubicBezTo>
                      <a:pt x="709473" y="761314"/>
                      <a:pt x="660536" y="808859"/>
                      <a:pt x="593863" y="847045"/>
                    </a:cubicBezTo>
                    <a:cubicBezTo>
                      <a:pt x="527188" y="885231"/>
                      <a:pt x="437647" y="908426"/>
                      <a:pt x="325240" y="916632"/>
                    </a:cubicBezTo>
                    <a:cubicBezTo>
                      <a:pt x="304234" y="918189"/>
                      <a:pt x="287370" y="911187"/>
                      <a:pt x="274648" y="895622"/>
                    </a:cubicBezTo>
                    <a:cubicBezTo>
                      <a:pt x="261925" y="880059"/>
                      <a:pt x="254555" y="862620"/>
                      <a:pt x="252539" y="843304"/>
                    </a:cubicBezTo>
                    <a:cubicBezTo>
                      <a:pt x="250521" y="823990"/>
                      <a:pt x="254219" y="805926"/>
                      <a:pt x="263629" y="789110"/>
                    </a:cubicBezTo>
                    <a:cubicBezTo>
                      <a:pt x="273041" y="772294"/>
                      <a:pt x="289531" y="762851"/>
                      <a:pt x="313098" y="760779"/>
                    </a:cubicBezTo>
                    <a:cubicBezTo>
                      <a:pt x="395172" y="752808"/>
                      <a:pt x="459946" y="734991"/>
                      <a:pt x="507417" y="707327"/>
                    </a:cubicBezTo>
                    <a:cubicBezTo>
                      <a:pt x="554887" y="679663"/>
                      <a:pt x="587260" y="645174"/>
                      <a:pt x="604539" y="603861"/>
                    </a:cubicBezTo>
                    <a:cubicBezTo>
                      <a:pt x="570739" y="621313"/>
                      <a:pt x="528051" y="640288"/>
                      <a:pt x="476474" y="660782"/>
                    </a:cubicBezTo>
                    <a:cubicBezTo>
                      <a:pt x="424898" y="681276"/>
                      <a:pt x="372706" y="700695"/>
                      <a:pt x="319897" y="719039"/>
                    </a:cubicBezTo>
                    <a:cubicBezTo>
                      <a:pt x="267089" y="737382"/>
                      <a:pt x="217455" y="752956"/>
                      <a:pt x="170994" y="765760"/>
                    </a:cubicBezTo>
                    <a:cubicBezTo>
                      <a:pt x="124535" y="778563"/>
                      <a:pt x="89368" y="786565"/>
                      <a:pt x="65494" y="789765"/>
                    </a:cubicBezTo>
                    <a:cubicBezTo>
                      <a:pt x="51866" y="790904"/>
                      <a:pt x="39895" y="783718"/>
                      <a:pt x="29582" y="768203"/>
                    </a:cubicBezTo>
                    <a:cubicBezTo>
                      <a:pt x="19268" y="752687"/>
                      <a:pt x="11539" y="735454"/>
                      <a:pt x="6396" y="716501"/>
                    </a:cubicBezTo>
                    <a:cubicBezTo>
                      <a:pt x="1254" y="697548"/>
                      <a:pt x="-787" y="679438"/>
                      <a:pt x="272" y="662169"/>
                    </a:cubicBezTo>
                    <a:cubicBezTo>
                      <a:pt x="1331" y="644901"/>
                      <a:pt x="6831" y="635801"/>
                      <a:pt x="16770" y="634869"/>
                    </a:cubicBezTo>
                    <a:cubicBezTo>
                      <a:pt x="51195" y="628482"/>
                      <a:pt x="95069" y="617398"/>
                      <a:pt x="148392" y="601616"/>
                    </a:cubicBezTo>
                    <a:cubicBezTo>
                      <a:pt x="201716" y="585833"/>
                      <a:pt x="256702" y="568384"/>
                      <a:pt x="313352" y="549268"/>
                    </a:cubicBezTo>
                    <a:cubicBezTo>
                      <a:pt x="370003" y="530153"/>
                      <a:pt x="423681" y="510835"/>
                      <a:pt x="474387" y="491315"/>
                    </a:cubicBezTo>
                    <a:cubicBezTo>
                      <a:pt x="525094" y="471795"/>
                      <a:pt x="564479" y="454951"/>
                      <a:pt x="592544" y="440782"/>
                    </a:cubicBezTo>
                    <a:lnTo>
                      <a:pt x="601753" y="426939"/>
                    </a:lnTo>
                    <a:cubicBezTo>
                      <a:pt x="597953" y="418642"/>
                      <a:pt x="594512" y="410140"/>
                      <a:pt x="591429" y="401432"/>
                    </a:cubicBezTo>
                    <a:cubicBezTo>
                      <a:pt x="588346" y="392725"/>
                      <a:pt x="584341" y="384070"/>
                      <a:pt x="579415" y="375467"/>
                    </a:cubicBezTo>
                    <a:cubicBezTo>
                      <a:pt x="578802" y="377722"/>
                      <a:pt x="576344" y="380081"/>
                      <a:pt x="572042" y="382545"/>
                    </a:cubicBezTo>
                    <a:cubicBezTo>
                      <a:pt x="551968" y="394042"/>
                      <a:pt x="520191" y="409623"/>
                      <a:pt x="476710" y="429290"/>
                    </a:cubicBezTo>
                    <a:cubicBezTo>
                      <a:pt x="433227" y="448957"/>
                      <a:pt x="387338" y="468573"/>
                      <a:pt x="339040" y="488143"/>
                    </a:cubicBezTo>
                    <a:cubicBezTo>
                      <a:pt x="290742" y="507711"/>
                      <a:pt x="244031" y="525895"/>
                      <a:pt x="198907" y="542694"/>
                    </a:cubicBezTo>
                    <a:cubicBezTo>
                      <a:pt x="153783" y="559493"/>
                      <a:pt x="119694" y="570209"/>
                      <a:pt x="96641" y="574844"/>
                    </a:cubicBezTo>
                    <a:cubicBezTo>
                      <a:pt x="83529" y="578545"/>
                      <a:pt x="71944" y="573279"/>
                      <a:pt x="61887" y="559044"/>
                    </a:cubicBezTo>
                    <a:cubicBezTo>
                      <a:pt x="51831" y="544810"/>
                      <a:pt x="44437" y="528575"/>
                      <a:pt x="39705" y="510339"/>
                    </a:cubicBezTo>
                    <a:cubicBezTo>
                      <a:pt x="34973" y="492103"/>
                      <a:pt x="33061" y="474633"/>
                      <a:pt x="33966" y="457928"/>
                    </a:cubicBezTo>
                    <a:cubicBezTo>
                      <a:pt x="34872" y="441224"/>
                      <a:pt x="40448" y="431842"/>
                      <a:pt x="50694" y="429783"/>
                    </a:cubicBezTo>
                    <a:cubicBezTo>
                      <a:pt x="74052" y="424022"/>
                      <a:pt x="105708" y="414460"/>
                      <a:pt x="145660" y="401099"/>
                    </a:cubicBezTo>
                    <a:cubicBezTo>
                      <a:pt x="185613" y="387738"/>
                      <a:pt x="227434" y="373069"/>
                      <a:pt x="271124" y="357091"/>
                    </a:cubicBezTo>
                    <a:cubicBezTo>
                      <a:pt x="314815" y="341114"/>
                      <a:pt x="357454" y="324549"/>
                      <a:pt x="399042" y="307394"/>
                    </a:cubicBezTo>
                    <a:cubicBezTo>
                      <a:pt x="440630" y="290241"/>
                      <a:pt x="475868" y="275295"/>
                      <a:pt x="504753" y="262561"/>
                    </a:cubicBezTo>
                    <a:cubicBezTo>
                      <a:pt x="495622" y="251604"/>
                      <a:pt x="486132" y="240854"/>
                      <a:pt x="476285" y="230309"/>
                    </a:cubicBezTo>
                    <a:cubicBezTo>
                      <a:pt x="466437" y="219763"/>
                      <a:pt x="456230" y="209423"/>
                      <a:pt x="445665" y="199288"/>
                    </a:cubicBezTo>
                    <a:cubicBezTo>
                      <a:pt x="429795" y="213138"/>
                      <a:pt x="410646" y="227913"/>
                      <a:pt x="388220" y="243614"/>
                    </a:cubicBezTo>
                    <a:cubicBezTo>
                      <a:pt x="365793" y="259314"/>
                      <a:pt x="342521" y="274785"/>
                      <a:pt x="318403" y="290026"/>
                    </a:cubicBezTo>
                    <a:cubicBezTo>
                      <a:pt x="294284" y="305267"/>
                      <a:pt x="270115" y="319587"/>
                      <a:pt x="245892" y="332984"/>
                    </a:cubicBezTo>
                    <a:cubicBezTo>
                      <a:pt x="221670" y="346380"/>
                      <a:pt x="199828" y="357700"/>
                      <a:pt x="180366" y="366941"/>
                    </a:cubicBezTo>
                    <a:cubicBezTo>
                      <a:pt x="169201" y="372383"/>
                      <a:pt x="157133" y="370012"/>
                      <a:pt x="144160" y="359829"/>
                    </a:cubicBezTo>
                    <a:cubicBezTo>
                      <a:pt x="131186" y="349645"/>
                      <a:pt x="120107" y="336948"/>
                      <a:pt x="110921" y="321740"/>
                    </a:cubicBezTo>
                    <a:cubicBezTo>
                      <a:pt x="101734" y="306531"/>
                      <a:pt x="95520" y="291524"/>
                      <a:pt x="92278" y="276721"/>
                    </a:cubicBezTo>
                    <a:cubicBezTo>
                      <a:pt x="89035" y="261915"/>
                      <a:pt x="91562" y="252614"/>
                      <a:pt x="99859" y="248814"/>
                    </a:cubicBezTo>
                    <a:cubicBezTo>
                      <a:pt x="128230" y="233518"/>
                      <a:pt x="159392" y="216860"/>
                      <a:pt x="193344" y="198842"/>
                    </a:cubicBezTo>
                    <a:cubicBezTo>
                      <a:pt x="227298" y="180825"/>
                      <a:pt x="260763" y="162373"/>
                      <a:pt x="293742" y="143485"/>
                    </a:cubicBezTo>
                    <a:lnTo>
                      <a:pt x="280212" y="139809"/>
                    </a:lnTo>
                    <a:cubicBezTo>
                      <a:pt x="269758" y="138179"/>
                      <a:pt x="263345" y="129476"/>
                      <a:pt x="260972" y="113697"/>
                    </a:cubicBezTo>
                    <a:cubicBezTo>
                      <a:pt x="258599" y="97917"/>
                      <a:pt x="259147" y="81418"/>
                      <a:pt x="262615" y="64200"/>
                    </a:cubicBezTo>
                    <a:cubicBezTo>
                      <a:pt x="266082" y="46980"/>
                      <a:pt x="272063" y="31654"/>
                      <a:pt x="280554" y="18221"/>
                    </a:cubicBezTo>
                    <a:cubicBezTo>
                      <a:pt x="289047" y="4789"/>
                      <a:pt x="300364" y="-1217"/>
                      <a:pt x="314507" y="2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4C7AA420-BD37-AE3B-FF89-684472254E0E}"/>
                  </a:ext>
                </a:extLst>
              </p:cNvPr>
              <p:cNvSpPr/>
              <p:nvPr/>
            </p:nvSpPr>
            <p:spPr>
              <a:xfrm>
                <a:off x="6887593" y="3356453"/>
                <a:ext cx="821239" cy="758131"/>
              </a:xfrm>
              <a:custGeom>
                <a:avLst/>
                <a:gdLst>
                  <a:gd name="connsiteX0" fmla="*/ 267901 w 821239"/>
                  <a:gd name="connsiteY0" fmla="*/ 309 h 758131"/>
                  <a:gd name="connsiteX1" fmla="*/ 334816 w 821239"/>
                  <a:gd name="connsiteY1" fmla="*/ 14140 h 758131"/>
                  <a:gd name="connsiteX2" fmla="*/ 382401 w 821239"/>
                  <a:gd name="connsiteY2" fmla="*/ 49432 h 758131"/>
                  <a:gd name="connsiteX3" fmla="*/ 394234 w 821239"/>
                  <a:gd name="connsiteY3" fmla="*/ 107290 h 758131"/>
                  <a:gd name="connsiteX4" fmla="*/ 370416 w 821239"/>
                  <a:gd name="connsiteY4" fmla="*/ 298294 h 758131"/>
                  <a:gd name="connsiteX5" fmla="*/ 495583 w 821239"/>
                  <a:gd name="connsiteY5" fmla="*/ 278881 h 758131"/>
                  <a:gd name="connsiteX6" fmla="*/ 612398 w 821239"/>
                  <a:gd name="connsiteY6" fmla="*/ 262474 h 758131"/>
                  <a:gd name="connsiteX7" fmla="*/ 708738 w 821239"/>
                  <a:gd name="connsiteY7" fmla="*/ 250498 h 758131"/>
                  <a:gd name="connsiteX8" fmla="*/ 772480 w 821239"/>
                  <a:gd name="connsiteY8" fmla="*/ 244381 h 758131"/>
                  <a:gd name="connsiteX9" fmla="*/ 803591 w 821239"/>
                  <a:gd name="connsiteY9" fmla="*/ 261840 h 758131"/>
                  <a:gd name="connsiteX10" fmla="*/ 815373 w 821239"/>
                  <a:gd name="connsiteY10" fmla="*/ 300762 h 758131"/>
                  <a:gd name="connsiteX11" fmla="*/ 809475 w 821239"/>
                  <a:gd name="connsiteY11" fmla="*/ 340261 h 758131"/>
                  <a:gd name="connsiteX12" fmla="*/ 787548 w 821239"/>
                  <a:gd name="connsiteY12" fmla="*/ 359453 h 758131"/>
                  <a:gd name="connsiteX13" fmla="*/ 706695 w 821239"/>
                  <a:gd name="connsiteY13" fmla="*/ 365500 h 758131"/>
                  <a:gd name="connsiteX14" fmla="*/ 593324 w 821239"/>
                  <a:gd name="connsiteY14" fmla="*/ 378620 h 758131"/>
                  <a:gd name="connsiteX15" fmla="*/ 659493 w 821239"/>
                  <a:gd name="connsiteY15" fmla="*/ 435881 h 758131"/>
                  <a:gd name="connsiteX16" fmla="*/ 725136 w 821239"/>
                  <a:gd name="connsiteY16" fmla="*/ 494398 h 758131"/>
                  <a:gd name="connsiteX17" fmla="*/ 779989 w 821239"/>
                  <a:gd name="connsiteY17" fmla="*/ 546920 h 758131"/>
                  <a:gd name="connsiteX18" fmla="*/ 815006 w 821239"/>
                  <a:gd name="connsiteY18" fmla="*/ 586112 h 758131"/>
                  <a:gd name="connsiteX19" fmla="*/ 817904 w 821239"/>
                  <a:gd name="connsiteY19" fmla="*/ 620132 h 758131"/>
                  <a:gd name="connsiteX20" fmla="*/ 793308 w 821239"/>
                  <a:gd name="connsiteY20" fmla="*/ 654167 h 758131"/>
                  <a:gd name="connsiteX21" fmla="*/ 758041 w 821239"/>
                  <a:gd name="connsiteY21" fmla="*/ 674868 h 758131"/>
                  <a:gd name="connsiteX22" fmla="*/ 727624 w 821239"/>
                  <a:gd name="connsiteY22" fmla="*/ 667747 h 758131"/>
                  <a:gd name="connsiteX23" fmla="*/ 694193 w 821239"/>
                  <a:gd name="connsiteY23" fmla="*/ 633948 h 758131"/>
                  <a:gd name="connsiteX24" fmla="*/ 645264 w 821239"/>
                  <a:gd name="connsiteY24" fmla="*/ 587749 h 758131"/>
                  <a:gd name="connsiteX25" fmla="*/ 588586 w 821239"/>
                  <a:gd name="connsiteY25" fmla="*/ 535349 h 758131"/>
                  <a:gd name="connsiteX26" fmla="*/ 530651 w 821239"/>
                  <a:gd name="connsiteY26" fmla="*/ 482422 h 758131"/>
                  <a:gd name="connsiteX27" fmla="*/ 477383 w 821239"/>
                  <a:gd name="connsiteY27" fmla="*/ 435294 h 758131"/>
                  <a:gd name="connsiteX28" fmla="*/ 435921 w 821239"/>
                  <a:gd name="connsiteY28" fmla="*/ 400200 h 758131"/>
                  <a:gd name="connsiteX29" fmla="*/ 365694 w 821239"/>
                  <a:gd name="connsiteY29" fmla="*/ 409809 h 758131"/>
                  <a:gd name="connsiteX30" fmla="*/ 393918 w 821239"/>
                  <a:gd name="connsiteY30" fmla="*/ 556989 h 758131"/>
                  <a:gd name="connsiteX31" fmla="*/ 475594 w 821239"/>
                  <a:gd name="connsiteY31" fmla="*/ 572272 h 758131"/>
                  <a:gd name="connsiteX32" fmla="*/ 509496 w 821239"/>
                  <a:gd name="connsiteY32" fmla="*/ 576713 h 758131"/>
                  <a:gd name="connsiteX33" fmla="*/ 538062 w 821239"/>
                  <a:gd name="connsiteY33" fmla="*/ 610840 h 758131"/>
                  <a:gd name="connsiteX34" fmla="*/ 542954 w 821239"/>
                  <a:gd name="connsiteY34" fmla="*/ 656335 h 758131"/>
                  <a:gd name="connsiteX35" fmla="*/ 505831 w 821239"/>
                  <a:gd name="connsiteY35" fmla="*/ 694878 h 758131"/>
                  <a:gd name="connsiteX36" fmla="*/ 317996 w 821239"/>
                  <a:gd name="connsiteY36" fmla="*/ 754551 h 758131"/>
                  <a:gd name="connsiteX37" fmla="*/ 190458 w 821239"/>
                  <a:gd name="connsiteY37" fmla="*/ 738687 h 758131"/>
                  <a:gd name="connsiteX38" fmla="*/ 116158 w 821239"/>
                  <a:gd name="connsiteY38" fmla="*/ 642260 h 758131"/>
                  <a:gd name="connsiteX39" fmla="*/ 89251 w 821239"/>
                  <a:gd name="connsiteY39" fmla="*/ 460165 h 758131"/>
                  <a:gd name="connsiteX40" fmla="*/ 68168 w 821239"/>
                  <a:gd name="connsiteY40" fmla="*/ 464637 h 758131"/>
                  <a:gd name="connsiteX41" fmla="*/ 48301 w 821239"/>
                  <a:gd name="connsiteY41" fmla="*/ 469027 h 758131"/>
                  <a:gd name="connsiteX42" fmla="*/ 21289 w 821239"/>
                  <a:gd name="connsiteY42" fmla="*/ 458013 h 758131"/>
                  <a:gd name="connsiteX43" fmla="*/ 3145 w 821239"/>
                  <a:gd name="connsiteY43" fmla="*/ 424407 h 758131"/>
                  <a:gd name="connsiteX44" fmla="*/ 1867 w 821239"/>
                  <a:gd name="connsiteY44" fmla="*/ 387223 h 758131"/>
                  <a:gd name="connsiteX45" fmla="*/ 24156 w 821239"/>
                  <a:gd name="connsiteY45" fmla="*/ 364340 h 758131"/>
                  <a:gd name="connsiteX46" fmla="*/ 52983 w 821239"/>
                  <a:gd name="connsiteY46" fmla="*/ 356904 h 758131"/>
                  <a:gd name="connsiteX47" fmla="*/ 90325 w 821239"/>
                  <a:gd name="connsiteY47" fmla="*/ 348894 h 758131"/>
                  <a:gd name="connsiteX48" fmla="*/ 98809 w 821239"/>
                  <a:gd name="connsiteY48" fmla="*/ 220631 h 758131"/>
                  <a:gd name="connsiteX49" fmla="*/ 114500 w 821239"/>
                  <a:gd name="connsiteY49" fmla="*/ 72330 h 758131"/>
                  <a:gd name="connsiteX50" fmla="*/ 141079 w 821239"/>
                  <a:gd name="connsiteY50" fmla="*/ 31441 h 758131"/>
                  <a:gd name="connsiteX51" fmla="*/ 197470 w 821239"/>
                  <a:gd name="connsiteY51" fmla="*/ 6877 h 758131"/>
                  <a:gd name="connsiteX52" fmla="*/ 231599 w 821239"/>
                  <a:gd name="connsiteY52" fmla="*/ 1069 h 758131"/>
                  <a:gd name="connsiteX53" fmla="*/ 267901 w 821239"/>
                  <a:gd name="connsiteY53" fmla="*/ 309 h 758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821239" h="758131">
                    <a:moveTo>
                      <a:pt x="267901" y="309"/>
                    </a:moveTo>
                    <a:cubicBezTo>
                      <a:pt x="292827" y="1484"/>
                      <a:pt x="315131" y="6094"/>
                      <a:pt x="334816" y="14140"/>
                    </a:cubicBezTo>
                    <a:cubicBezTo>
                      <a:pt x="354501" y="22184"/>
                      <a:pt x="370363" y="33949"/>
                      <a:pt x="382401" y="49432"/>
                    </a:cubicBezTo>
                    <a:cubicBezTo>
                      <a:pt x="394440" y="64915"/>
                      <a:pt x="398384" y="84202"/>
                      <a:pt x="394234" y="107290"/>
                    </a:cubicBezTo>
                    <a:cubicBezTo>
                      <a:pt x="383405" y="176448"/>
                      <a:pt x="375465" y="240116"/>
                      <a:pt x="370416" y="298294"/>
                    </a:cubicBezTo>
                    <a:cubicBezTo>
                      <a:pt x="412314" y="291404"/>
                      <a:pt x="454036" y="284933"/>
                      <a:pt x="495583" y="278881"/>
                    </a:cubicBezTo>
                    <a:cubicBezTo>
                      <a:pt x="537130" y="272830"/>
                      <a:pt x="576068" y="267361"/>
                      <a:pt x="612398" y="262474"/>
                    </a:cubicBezTo>
                    <a:cubicBezTo>
                      <a:pt x="648728" y="257588"/>
                      <a:pt x="680842" y="253596"/>
                      <a:pt x="708738" y="250498"/>
                    </a:cubicBezTo>
                    <a:cubicBezTo>
                      <a:pt x="736636" y="247402"/>
                      <a:pt x="757882" y="245362"/>
                      <a:pt x="772480" y="244381"/>
                    </a:cubicBezTo>
                    <a:cubicBezTo>
                      <a:pt x="786321" y="244265"/>
                      <a:pt x="796692" y="250085"/>
                      <a:pt x="803591" y="261840"/>
                    </a:cubicBezTo>
                    <a:cubicBezTo>
                      <a:pt x="810491" y="273596"/>
                      <a:pt x="814418" y="286570"/>
                      <a:pt x="815373" y="300762"/>
                    </a:cubicBezTo>
                    <a:cubicBezTo>
                      <a:pt x="816327" y="314954"/>
                      <a:pt x="814361" y="328120"/>
                      <a:pt x="809475" y="340261"/>
                    </a:cubicBezTo>
                    <a:cubicBezTo>
                      <a:pt x="804588" y="352402"/>
                      <a:pt x="797279" y="358799"/>
                      <a:pt x="787548" y="359453"/>
                    </a:cubicBezTo>
                    <a:cubicBezTo>
                      <a:pt x="767219" y="360005"/>
                      <a:pt x="740268" y="362021"/>
                      <a:pt x="706695" y="365500"/>
                    </a:cubicBezTo>
                    <a:cubicBezTo>
                      <a:pt x="673121" y="368979"/>
                      <a:pt x="635331" y="373352"/>
                      <a:pt x="593324" y="378620"/>
                    </a:cubicBezTo>
                    <a:cubicBezTo>
                      <a:pt x="614096" y="396775"/>
                      <a:pt x="636152" y="415862"/>
                      <a:pt x="659493" y="435881"/>
                    </a:cubicBezTo>
                    <a:cubicBezTo>
                      <a:pt x="682834" y="455899"/>
                      <a:pt x="704715" y="475405"/>
                      <a:pt x="725136" y="494398"/>
                    </a:cubicBezTo>
                    <a:cubicBezTo>
                      <a:pt x="745556" y="513391"/>
                      <a:pt x="763841" y="530898"/>
                      <a:pt x="779989" y="546920"/>
                    </a:cubicBezTo>
                    <a:cubicBezTo>
                      <a:pt x="796137" y="562942"/>
                      <a:pt x="807809" y="576005"/>
                      <a:pt x="815006" y="586112"/>
                    </a:cubicBezTo>
                    <a:cubicBezTo>
                      <a:pt x="822202" y="596218"/>
                      <a:pt x="823168" y="607559"/>
                      <a:pt x="817904" y="620132"/>
                    </a:cubicBezTo>
                    <a:cubicBezTo>
                      <a:pt x="812639" y="632705"/>
                      <a:pt x="804440" y="644051"/>
                      <a:pt x="793308" y="654167"/>
                    </a:cubicBezTo>
                    <a:cubicBezTo>
                      <a:pt x="782176" y="664284"/>
                      <a:pt x="770421" y="671184"/>
                      <a:pt x="758041" y="674868"/>
                    </a:cubicBezTo>
                    <a:cubicBezTo>
                      <a:pt x="745662" y="678550"/>
                      <a:pt x="735524" y="676177"/>
                      <a:pt x="727624" y="667747"/>
                    </a:cubicBezTo>
                    <a:cubicBezTo>
                      <a:pt x="719727" y="659318"/>
                      <a:pt x="708582" y="648051"/>
                      <a:pt x="694193" y="633948"/>
                    </a:cubicBezTo>
                    <a:cubicBezTo>
                      <a:pt x="679803" y="619844"/>
                      <a:pt x="663494" y="604445"/>
                      <a:pt x="645264" y="587749"/>
                    </a:cubicBezTo>
                    <a:cubicBezTo>
                      <a:pt x="627034" y="571052"/>
                      <a:pt x="608141" y="553585"/>
                      <a:pt x="588586" y="535349"/>
                    </a:cubicBezTo>
                    <a:cubicBezTo>
                      <a:pt x="569031" y="517112"/>
                      <a:pt x="549719" y="499470"/>
                      <a:pt x="530651" y="482422"/>
                    </a:cubicBezTo>
                    <a:cubicBezTo>
                      <a:pt x="511583" y="465376"/>
                      <a:pt x="493827" y="449666"/>
                      <a:pt x="477383" y="435294"/>
                    </a:cubicBezTo>
                    <a:cubicBezTo>
                      <a:pt x="460938" y="420920"/>
                      <a:pt x="447118" y="409223"/>
                      <a:pt x="435921" y="400200"/>
                    </a:cubicBezTo>
                    <a:lnTo>
                      <a:pt x="365694" y="409809"/>
                    </a:lnTo>
                    <a:cubicBezTo>
                      <a:pt x="366975" y="477338"/>
                      <a:pt x="376383" y="526398"/>
                      <a:pt x="393918" y="556989"/>
                    </a:cubicBezTo>
                    <a:cubicBezTo>
                      <a:pt x="411452" y="587581"/>
                      <a:pt x="438677" y="592676"/>
                      <a:pt x="475594" y="572272"/>
                    </a:cubicBezTo>
                    <a:cubicBezTo>
                      <a:pt x="485809" y="566697"/>
                      <a:pt x="497110" y="568178"/>
                      <a:pt x="509496" y="576713"/>
                    </a:cubicBezTo>
                    <a:cubicBezTo>
                      <a:pt x="521882" y="585249"/>
                      <a:pt x="531404" y="596625"/>
                      <a:pt x="538062" y="610840"/>
                    </a:cubicBezTo>
                    <a:cubicBezTo>
                      <a:pt x="544721" y="625056"/>
                      <a:pt x="546352" y="640222"/>
                      <a:pt x="542954" y="656335"/>
                    </a:cubicBezTo>
                    <a:cubicBezTo>
                      <a:pt x="539557" y="672449"/>
                      <a:pt x="527183" y="685297"/>
                      <a:pt x="505831" y="694878"/>
                    </a:cubicBezTo>
                    <a:cubicBezTo>
                      <a:pt x="432211" y="726711"/>
                      <a:pt x="369599" y="746602"/>
                      <a:pt x="317996" y="754551"/>
                    </a:cubicBezTo>
                    <a:cubicBezTo>
                      <a:pt x="266395" y="762501"/>
                      <a:pt x="223882" y="757213"/>
                      <a:pt x="190458" y="738687"/>
                    </a:cubicBezTo>
                    <a:cubicBezTo>
                      <a:pt x="157035" y="720160"/>
                      <a:pt x="132268" y="688019"/>
                      <a:pt x="116158" y="642260"/>
                    </a:cubicBezTo>
                    <a:cubicBezTo>
                      <a:pt x="100047" y="596501"/>
                      <a:pt x="91078" y="535803"/>
                      <a:pt x="89251" y="460165"/>
                    </a:cubicBezTo>
                    <a:cubicBezTo>
                      <a:pt x="82063" y="462277"/>
                      <a:pt x="75034" y="463768"/>
                      <a:pt x="68168" y="464637"/>
                    </a:cubicBezTo>
                    <a:cubicBezTo>
                      <a:pt x="61302" y="465506"/>
                      <a:pt x="54680" y="466970"/>
                      <a:pt x="48301" y="469027"/>
                    </a:cubicBezTo>
                    <a:cubicBezTo>
                      <a:pt x="38678" y="471304"/>
                      <a:pt x="29675" y="467632"/>
                      <a:pt x="21289" y="458013"/>
                    </a:cubicBezTo>
                    <a:cubicBezTo>
                      <a:pt x="12904" y="448394"/>
                      <a:pt x="6854" y="437192"/>
                      <a:pt x="3145" y="424407"/>
                    </a:cubicBezTo>
                    <a:cubicBezTo>
                      <a:pt x="-566" y="411622"/>
                      <a:pt x="-992" y="399228"/>
                      <a:pt x="1867" y="387223"/>
                    </a:cubicBezTo>
                    <a:cubicBezTo>
                      <a:pt x="4726" y="375219"/>
                      <a:pt x="12155" y="367592"/>
                      <a:pt x="24156" y="364340"/>
                    </a:cubicBezTo>
                    <a:cubicBezTo>
                      <a:pt x="32156" y="362174"/>
                      <a:pt x="41766" y="359695"/>
                      <a:pt x="52983" y="356904"/>
                    </a:cubicBezTo>
                    <a:cubicBezTo>
                      <a:pt x="64200" y="354114"/>
                      <a:pt x="76648" y="351443"/>
                      <a:pt x="90325" y="348894"/>
                    </a:cubicBezTo>
                    <a:cubicBezTo>
                      <a:pt x="91709" y="308884"/>
                      <a:pt x="94537" y="266130"/>
                      <a:pt x="98809" y="220631"/>
                    </a:cubicBezTo>
                    <a:cubicBezTo>
                      <a:pt x="103082" y="175131"/>
                      <a:pt x="108312" y="125698"/>
                      <a:pt x="114500" y="72330"/>
                    </a:cubicBezTo>
                    <a:cubicBezTo>
                      <a:pt x="116654" y="55893"/>
                      <a:pt x="125512" y="42263"/>
                      <a:pt x="141079" y="31441"/>
                    </a:cubicBezTo>
                    <a:cubicBezTo>
                      <a:pt x="156643" y="20619"/>
                      <a:pt x="175440" y="12431"/>
                      <a:pt x="197470" y="6877"/>
                    </a:cubicBezTo>
                    <a:cubicBezTo>
                      <a:pt x="208484" y="4100"/>
                      <a:pt x="219861" y="2164"/>
                      <a:pt x="231599" y="1069"/>
                    </a:cubicBezTo>
                    <a:cubicBezTo>
                      <a:pt x="243338" y="-25"/>
                      <a:pt x="255439" y="-279"/>
                      <a:pt x="267901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6904AD3B-16A2-C716-D48F-521F13CBA628}"/>
                  </a:ext>
                </a:extLst>
              </p:cNvPr>
              <p:cNvSpPr/>
              <p:nvPr/>
            </p:nvSpPr>
            <p:spPr>
              <a:xfrm>
                <a:off x="7309614" y="3378990"/>
                <a:ext cx="234944" cy="236193"/>
              </a:xfrm>
              <a:custGeom>
                <a:avLst/>
                <a:gdLst>
                  <a:gd name="connsiteX0" fmla="*/ 165119 w 234944"/>
                  <a:gd name="connsiteY0" fmla="*/ 33 h 236193"/>
                  <a:gd name="connsiteX1" fmla="*/ 174913 w 234944"/>
                  <a:gd name="connsiteY1" fmla="*/ 865 h 236193"/>
                  <a:gd name="connsiteX2" fmla="*/ 211539 w 234944"/>
                  <a:gd name="connsiteY2" fmla="*/ 18564 h 236193"/>
                  <a:gd name="connsiteX3" fmla="*/ 233374 w 234944"/>
                  <a:gd name="connsiteY3" fmla="*/ 52533 h 236193"/>
                  <a:gd name="connsiteX4" fmla="*/ 224352 w 234944"/>
                  <a:gd name="connsiteY4" fmla="*/ 91019 h 236193"/>
                  <a:gd name="connsiteX5" fmla="*/ 195945 w 234944"/>
                  <a:gd name="connsiteY5" fmla="*/ 122867 h 236193"/>
                  <a:gd name="connsiteX6" fmla="*/ 162309 w 234944"/>
                  <a:gd name="connsiteY6" fmla="*/ 158733 h 236193"/>
                  <a:gd name="connsiteX7" fmla="*/ 126807 w 234944"/>
                  <a:gd name="connsiteY7" fmla="*/ 194112 h 236193"/>
                  <a:gd name="connsiteX8" fmla="*/ 95235 w 234944"/>
                  <a:gd name="connsiteY8" fmla="*/ 224340 h 236193"/>
                  <a:gd name="connsiteX9" fmla="*/ 56841 w 234944"/>
                  <a:gd name="connsiteY9" fmla="*/ 234863 h 236193"/>
                  <a:gd name="connsiteX10" fmla="*/ 20577 w 234944"/>
                  <a:gd name="connsiteY10" fmla="*/ 213473 h 236193"/>
                  <a:gd name="connsiteX11" fmla="*/ 1011 w 234944"/>
                  <a:gd name="connsiteY11" fmla="*/ 176908 h 236193"/>
                  <a:gd name="connsiteX12" fmla="*/ 11575 w 234944"/>
                  <a:gd name="connsiteY12" fmla="*/ 143205 h 236193"/>
                  <a:gd name="connsiteX13" fmla="*/ 75894 w 234944"/>
                  <a:gd name="connsiteY13" fmla="*/ 82060 h 236193"/>
                  <a:gd name="connsiteX14" fmla="*/ 140857 w 234944"/>
                  <a:gd name="connsiteY14" fmla="*/ 12318 h 236193"/>
                  <a:gd name="connsiteX15" fmla="*/ 165119 w 234944"/>
                  <a:gd name="connsiteY15" fmla="*/ 33 h 23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4944" h="236193">
                    <a:moveTo>
                      <a:pt x="165119" y="33"/>
                    </a:moveTo>
                    <a:cubicBezTo>
                      <a:pt x="168241" y="-100"/>
                      <a:pt x="171506" y="177"/>
                      <a:pt x="174913" y="865"/>
                    </a:cubicBezTo>
                    <a:cubicBezTo>
                      <a:pt x="188538" y="3614"/>
                      <a:pt x="200747" y="9514"/>
                      <a:pt x="211539" y="18564"/>
                    </a:cubicBezTo>
                    <a:cubicBezTo>
                      <a:pt x="222330" y="27614"/>
                      <a:pt x="229609" y="38938"/>
                      <a:pt x="233374" y="52533"/>
                    </a:cubicBezTo>
                    <a:cubicBezTo>
                      <a:pt x="237139" y="66129"/>
                      <a:pt x="234133" y="78957"/>
                      <a:pt x="224352" y="91019"/>
                    </a:cubicBezTo>
                    <a:cubicBezTo>
                      <a:pt x="216032" y="100540"/>
                      <a:pt x="206563" y="111156"/>
                      <a:pt x="195945" y="122867"/>
                    </a:cubicBezTo>
                    <a:cubicBezTo>
                      <a:pt x="185328" y="134579"/>
                      <a:pt x="174116" y="146534"/>
                      <a:pt x="162309" y="158733"/>
                    </a:cubicBezTo>
                    <a:cubicBezTo>
                      <a:pt x="150502" y="170931"/>
                      <a:pt x="138669" y="182724"/>
                      <a:pt x="126807" y="194112"/>
                    </a:cubicBezTo>
                    <a:cubicBezTo>
                      <a:pt x="114945" y="205500"/>
                      <a:pt x="104422" y="215576"/>
                      <a:pt x="95235" y="224340"/>
                    </a:cubicBezTo>
                    <a:cubicBezTo>
                      <a:pt x="83726" y="234889"/>
                      <a:pt x="70927" y="238397"/>
                      <a:pt x="56841" y="234863"/>
                    </a:cubicBezTo>
                    <a:cubicBezTo>
                      <a:pt x="42755" y="231330"/>
                      <a:pt x="30666" y="224199"/>
                      <a:pt x="20577" y="213473"/>
                    </a:cubicBezTo>
                    <a:cubicBezTo>
                      <a:pt x="10488" y="202747"/>
                      <a:pt x="3965" y="190558"/>
                      <a:pt x="1011" y="176908"/>
                    </a:cubicBezTo>
                    <a:cubicBezTo>
                      <a:pt x="-1943" y="163258"/>
                      <a:pt x="1578" y="152024"/>
                      <a:pt x="11575" y="143205"/>
                    </a:cubicBezTo>
                    <a:cubicBezTo>
                      <a:pt x="31570" y="125568"/>
                      <a:pt x="53011" y="105187"/>
                      <a:pt x="75894" y="82060"/>
                    </a:cubicBezTo>
                    <a:cubicBezTo>
                      <a:pt x="98779" y="58934"/>
                      <a:pt x="120433" y="35687"/>
                      <a:pt x="140857" y="12318"/>
                    </a:cubicBezTo>
                    <a:cubicBezTo>
                      <a:pt x="147665" y="4530"/>
                      <a:pt x="155753" y="434"/>
                      <a:pt x="165119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01B1BD31-2563-91DB-8774-5621AE6A58D7}"/>
                  </a:ext>
                </a:extLst>
              </p:cNvPr>
              <p:cNvSpPr/>
              <p:nvPr/>
            </p:nvSpPr>
            <p:spPr>
              <a:xfrm>
                <a:off x="8263375" y="3398803"/>
                <a:ext cx="419944" cy="168500"/>
              </a:xfrm>
              <a:custGeom>
                <a:avLst/>
                <a:gdLst>
                  <a:gd name="connsiteX0" fmla="*/ 306723 w 419944"/>
                  <a:gd name="connsiteY0" fmla="*/ 91 h 168500"/>
                  <a:gd name="connsiteX1" fmla="*/ 386247 w 419944"/>
                  <a:gd name="connsiteY1" fmla="*/ 2913 h 168500"/>
                  <a:gd name="connsiteX2" fmla="*/ 410934 w 419944"/>
                  <a:gd name="connsiteY2" fmla="*/ 24899 h 168500"/>
                  <a:gd name="connsiteX3" fmla="*/ 419931 w 419944"/>
                  <a:gd name="connsiteY3" fmla="*/ 68945 h 168500"/>
                  <a:gd name="connsiteX4" fmla="*/ 413708 w 419944"/>
                  <a:gd name="connsiteY4" fmla="*/ 111944 h 168500"/>
                  <a:gd name="connsiteX5" fmla="*/ 392842 w 419944"/>
                  <a:gd name="connsiteY5" fmla="*/ 132222 h 168500"/>
                  <a:gd name="connsiteX6" fmla="*/ 313843 w 419944"/>
                  <a:gd name="connsiteY6" fmla="*/ 136570 h 168500"/>
                  <a:gd name="connsiteX7" fmla="*/ 218559 w 419944"/>
                  <a:gd name="connsiteY7" fmla="*/ 144998 h 168500"/>
                  <a:gd name="connsiteX8" fmla="*/ 121998 w 419944"/>
                  <a:gd name="connsiteY8" fmla="*/ 155682 h 168500"/>
                  <a:gd name="connsiteX9" fmla="*/ 39276 w 419944"/>
                  <a:gd name="connsiteY9" fmla="*/ 168236 h 168500"/>
                  <a:gd name="connsiteX10" fmla="*/ 14852 w 419944"/>
                  <a:gd name="connsiteY10" fmla="*/ 149836 h 168500"/>
                  <a:gd name="connsiteX11" fmla="*/ 1289 w 419944"/>
                  <a:gd name="connsiteY11" fmla="*/ 102519 h 168500"/>
                  <a:gd name="connsiteX12" fmla="*/ 3398 w 419944"/>
                  <a:gd name="connsiteY12" fmla="*/ 52611 h 168500"/>
                  <a:gd name="connsiteX13" fmla="*/ 27325 w 419944"/>
                  <a:gd name="connsiteY13" fmla="*/ 24898 h 168500"/>
                  <a:gd name="connsiteX14" fmla="*/ 107898 w 419944"/>
                  <a:gd name="connsiteY14" fmla="*/ 12502 h 168500"/>
                  <a:gd name="connsiteX15" fmla="*/ 156742 w 419944"/>
                  <a:gd name="connsiteY15" fmla="*/ 7480 h 168500"/>
                  <a:gd name="connsiteX16" fmla="*/ 207485 w 419944"/>
                  <a:gd name="connsiteY16" fmla="*/ 3760 h 168500"/>
                  <a:gd name="connsiteX17" fmla="*/ 306723 w 419944"/>
                  <a:gd name="connsiteY17" fmla="*/ 91 h 16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9944" h="168500">
                    <a:moveTo>
                      <a:pt x="306723" y="91"/>
                    </a:moveTo>
                    <a:cubicBezTo>
                      <a:pt x="338421" y="-311"/>
                      <a:pt x="364928" y="631"/>
                      <a:pt x="386247" y="2913"/>
                    </a:cubicBezTo>
                    <a:cubicBezTo>
                      <a:pt x="396906" y="4055"/>
                      <a:pt x="405136" y="11383"/>
                      <a:pt x="410934" y="24899"/>
                    </a:cubicBezTo>
                    <a:cubicBezTo>
                      <a:pt x="416730" y="38414"/>
                      <a:pt x="419730" y="53096"/>
                      <a:pt x="419931" y="68945"/>
                    </a:cubicBezTo>
                    <a:cubicBezTo>
                      <a:pt x="420130" y="84794"/>
                      <a:pt x="418057" y="99127"/>
                      <a:pt x="413708" y="111944"/>
                    </a:cubicBezTo>
                    <a:cubicBezTo>
                      <a:pt x="409360" y="124761"/>
                      <a:pt x="402404" y="131521"/>
                      <a:pt x="392842" y="132222"/>
                    </a:cubicBezTo>
                    <a:cubicBezTo>
                      <a:pt x="370778" y="132878"/>
                      <a:pt x="344444" y="134328"/>
                      <a:pt x="313843" y="136570"/>
                    </a:cubicBezTo>
                    <a:cubicBezTo>
                      <a:pt x="283242" y="138815"/>
                      <a:pt x="251481" y="141623"/>
                      <a:pt x="218559" y="144998"/>
                    </a:cubicBezTo>
                    <a:cubicBezTo>
                      <a:pt x="185638" y="148373"/>
                      <a:pt x="153450" y="151934"/>
                      <a:pt x="121998" y="155682"/>
                    </a:cubicBezTo>
                    <a:cubicBezTo>
                      <a:pt x="90546" y="159430"/>
                      <a:pt x="62971" y="163614"/>
                      <a:pt x="39276" y="168236"/>
                    </a:cubicBezTo>
                    <a:cubicBezTo>
                      <a:pt x="29783" y="169893"/>
                      <a:pt x="21641" y="163760"/>
                      <a:pt x="14852" y="149836"/>
                    </a:cubicBezTo>
                    <a:cubicBezTo>
                      <a:pt x="8063" y="135912"/>
                      <a:pt x="3542" y="120140"/>
                      <a:pt x="1289" y="102519"/>
                    </a:cubicBezTo>
                    <a:cubicBezTo>
                      <a:pt x="-965" y="84898"/>
                      <a:pt x="-261" y="68262"/>
                      <a:pt x="3398" y="52611"/>
                    </a:cubicBezTo>
                    <a:cubicBezTo>
                      <a:pt x="7058" y="36960"/>
                      <a:pt x="15034" y="27722"/>
                      <a:pt x="27325" y="24898"/>
                    </a:cubicBezTo>
                    <a:cubicBezTo>
                      <a:pt x="49110" y="20417"/>
                      <a:pt x="75967" y="16285"/>
                      <a:pt x="107898" y="12502"/>
                    </a:cubicBezTo>
                    <a:cubicBezTo>
                      <a:pt x="123862" y="10611"/>
                      <a:pt x="140144" y="8937"/>
                      <a:pt x="156742" y="7480"/>
                    </a:cubicBezTo>
                    <a:cubicBezTo>
                      <a:pt x="173340" y="6022"/>
                      <a:pt x="190253" y="4782"/>
                      <a:pt x="207485" y="3760"/>
                    </a:cubicBezTo>
                    <a:cubicBezTo>
                      <a:pt x="241945" y="1714"/>
                      <a:pt x="275025" y="491"/>
                      <a:pt x="306723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2769D29D-6DAF-35FE-59C7-A75112927053}"/>
                  </a:ext>
                </a:extLst>
              </p:cNvPr>
              <p:cNvSpPr/>
              <p:nvPr/>
            </p:nvSpPr>
            <p:spPr>
              <a:xfrm>
                <a:off x="8133066" y="3596497"/>
                <a:ext cx="708452" cy="480398"/>
              </a:xfrm>
              <a:custGeom>
                <a:avLst/>
                <a:gdLst>
                  <a:gd name="connsiteX0" fmla="*/ 533724 w 708452"/>
                  <a:gd name="connsiteY0" fmla="*/ 91 h 480398"/>
                  <a:gd name="connsiteX1" fmla="*/ 600129 w 708452"/>
                  <a:gd name="connsiteY1" fmla="*/ 993 h 480398"/>
                  <a:gd name="connsiteX2" fmla="*/ 624151 w 708452"/>
                  <a:gd name="connsiteY2" fmla="*/ 23747 h 480398"/>
                  <a:gd name="connsiteX3" fmla="*/ 633306 w 708452"/>
                  <a:gd name="connsiteY3" fmla="*/ 69946 h 480398"/>
                  <a:gd name="connsiteX4" fmla="*/ 627293 w 708452"/>
                  <a:gd name="connsiteY4" fmla="*/ 115814 h 480398"/>
                  <a:gd name="connsiteX5" fmla="*/ 607249 w 708452"/>
                  <a:gd name="connsiteY5" fmla="*/ 137474 h 480398"/>
                  <a:gd name="connsiteX6" fmla="*/ 561296 w 708452"/>
                  <a:gd name="connsiteY6" fmla="*/ 140121 h 480398"/>
                  <a:gd name="connsiteX7" fmla="*/ 495259 w 708452"/>
                  <a:gd name="connsiteY7" fmla="*/ 144240 h 480398"/>
                  <a:gd name="connsiteX8" fmla="*/ 415702 w 708452"/>
                  <a:gd name="connsiteY8" fmla="*/ 150794 h 480398"/>
                  <a:gd name="connsiteX9" fmla="*/ 328972 w 708452"/>
                  <a:gd name="connsiteY9" fmla="*/ 157873 h 480398"/>
                  <a:gd name="connsiteX10" fmla="*/ 260815 w 708452"/>
                  <a:gd name="connsiteY10" fmla="*/ 260935 h 480398"/>
                  <a:gd name="connsiteX11" fmla="*/ 261276 w 708452"/>
                  <a:gd name="connsiteY11" fmla="*/ 316423 h 480398"/>
                  <a:gd name="connsiteX12" fmla="*/ 335168 w 708452"/>
                  <a:gd name="connsiteY12" fmla="*/ 321101 h 480398"/>
                  <a:gd name="connsiteX13" fmla="*/ 490168 w 708452"/>
                  <a:gd name="connsiteY13" fmla="*/ 271522 h 480398"/>
                  <a:gd name="connsiteX14" fmla="*/ 488524 w 708452"/>
                  <a:gd name="connsiteY14" fmla="*/ 268758 h 480398"/>
                  <a:gd name="connsiteX15" fmla="*/ 486773 w 708452"/>
                  <a:gd name="connsiteY15" fmla="*/ 264560 h 480398"/>
                  <a:gd name="connsiteX16" fmla="*/ 488027 w 708452"/>
                  <a:gd name="connsiteY16" fmla="*/ 222646 h 480398"/>
                  <a:gd name="connsiteX17" fmla="*/ 526700 w 708452"/>
                  <a:gd name="connsiteY17" fmla="*/ 189527 h 480398"/>
                  <a:gd name="connsiteX18" fmla="*/ 578531 w 708452"/>
                  <a:gd name="connsiteY18" fmla="*/ 178516 h 480398"/>
                  <a:gd name="connsiteX19" fmla="*/ 620798 w 708452"/>
                  <a:gd name="connsiteY19" fmla="*/ 204261 h 480398"/>
                  <a:gd name="connsiteX20" fmla="*/ 704297 w 708452"/>
                  <a:gd name="connsiteY20" fmla="*/ 359659 h 480398"/>
                  <a:gd name="connsiteX21" fmla="*/ 698443 w 708452"/>
                  <a:gd name="connsiteY21" fmla="*/ 407678 h 480398"/>
                  <a:gd name="connsiteX22" fmla="*/ 656080 w 708452"/>
                  <a:gd name="connsiteY22" fmla="*/ 439626 h 480398"/>
                  <a:gd name="connsiteX23" fmla="*/ 603269 w 708452"/>
                  <a:gd name="connsiteY23" fmla="*/ 447103 h 480398"/>
                  <a:gd name="connsiteX24" fmla="*/ 566075 w 708452"/>
                  <a:gd name="connsiteY24" fmla="*/ 421709 h 480398"/>
                  <a:gd name="connsiteX25" fmla="*/ 555576 w 708452"/>
                  <a:gd name="connsiteY25" fmla="*/ 396520 h 480398"/>
                  <a:gd name="connsiteX26" fmla="*/ 551377 w 708452"/>
                  <a:gd name="connsiteY26" fmla="*/ 398269 h 480398"/>
                  <a:gd name="connsiteX27" fmla="*/ 324990 w 708452"/>
                  <a:gd name="connsiteY27" fmla="*/ 467503 h 480398"/>
                  <a:gd name="connsiteX28" fmla="*/ 172941 w 708452"/>
                  <a:gd name="connsiteY28" fmla="*/ 478649 h 480398"/>
                  <a:gd name="connsiteX29" fmla="*/ 86030 w 708452"/>
                  <a:gd name="connsiteY29" fmla="*/ 443919 h 480398"/>
                  <a:gd name="connsiteX30" fmla="*/ 56387 w 708452"/>
                  <a:gd name="connsiteY30" fmla="*/ 373986 h 480398"/>
                  <a:gd name="connsiteX31" fmla="*/ 75529 w 708452"/>
                  <a:gd name="connsiteY31" fmla="*/ 281007 h 480398"/>
                  <a:gd name="connsiteX32" fmla="*/ 134205 w 708452"/>
                  <a:gd name="connsiteY32" fmla="*/ 176478 h 480398"/>
                  <a:gd name="connsiteX33" fmla="*/ 38413 w 708452"/>
                  <a:gd name="connsiteY33" fmla="*/ 187825 h 480398"/>
                  <a:gd name="connsiteX34" fmla="*/ 14655 w 708452"/>
                  <a:gd name="connsiteY34" fmla="*/ 168656 h 480398"/>
                  <a:gd name="connsiteX35" fmla="*/ 934 w 708452"/>
                  <a:gd name="connsiteY35" fmla="*/ 119188 h 480398"/>
                  <a:gd name="connsiteX36" fmla="*/ 3603 w 708452"/>
                  <a:gd name="connsiteY36" fmla="*/ 67075 h 480398"/>
                  <a:gd name="connsiteX37" fmla="*/ 27478 w 708452"/>
                  <a:gd name="connsiteY37" fmla="*/ 38646 h 480398"/>
                  <a:gd name="connsiteX38" fmla="*/ 93811 w 708452"/>
                  <a:gd name="connsiteY38" fmla="*/ 28735 h 480398"/>
                  <a:gd name="connsiteX39" fmla="*/ 195497 w 708452"/>
                  <a:gd name="connsiteY39" fmla="*/ 19117 h 480398"/>
                  <a:gd name="connsiteX40" fmla="*/ 314555 w 708452"/>
                  <a:gd name="connsiteY40" fmla="*/ 10391 h 480398"/>
                  <a:gd name="connsiteX41" fmla="*/ 432999 w 708452"/>
                  <a:gd name="connsiteY41" fmla="*/ 3150 h 480398"/>
                  <a:gd name="connsiteX42" fmla="*/ 533724 w 708452"/>
                  <a:gd name="connsiteY42" fmla="*/ 91 h 4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08452" h="480397">
                    <a:moveTo>
                      <a:pt x="533724" y="91"/>
                    </a:moveTo>
                    <a:cubicBezTo>
                      <a:pt x="563509" y="-169"/>
                      <a:pt x="585644" y="132"/>
                      <a:pt x="600129" y="993"/>
                    </a:cubicBezTo>
                    <a:cubicBezTo>
                      <a:pt x="610789" y="2134"/>
                      <a:pt x="618796" y="9719"/>
                      <a:pt x="624151" y="23747"/>
                    </a:cubicBezTo>
                    <a:cubicBezTo>
                      <a:pt x="629505" y="37777"/>
                      <a:pt x="632557" y="53176"/>
                      <a:pt x="633306" y="69946"/>
                    </a:cubicBezTo>
                    <a:cubicBezTo>
                      <a:pt x="634053" y="86716"/>
                      <a:pt x="632051" y="102005"/>
                      <a:pt x="627293" y="115814"/>
                    </a:cubicBezTo>
                    <a:cubicBezTo>
                      <a:pt x="622537" y="129623"/>
                      <a:pt x="615856" y="136843"/>
                      <a:pt x="607249" y="137474"/>
                    </a:cubicBezTo>
                    <a:cubicBezTo>
                      <a:pt x="595774" y="138315"/>
                      <a:pt x="580457" y="139197"/>
                      <a:pt x="561296" y="140121"/>
                    </a:cubicBezTo>
                    <a:cubicBezTo>
                      <a:pt x="542134" y="141045"/>
                      <a:pt x="520123" y="142419"/>
                      <a:pt x="495259" y="144240"/>
                    </a:cubicBezTo>
                    <a:cubicBezTo>
                      <a:pt x="470396" y="146063"/>
                      <a:pt x="443877" y="148248"/>
                      <a:pt x="415702" y="150794"/>
                    </a:cubicBezTo>
                    <a:cubicBezTo>
                      <a:pt x="387525" y="153340"/>
                      <a:pt x="358615" y="155700"/>
                      <a:pt x="328972" y="157873"/>
                    </a:cubicBezTo>
                    <a:cubicBezTo>
                      <a:pt x="295507" y="199745"/>
                      <a:pt x="272788" y="234099"/>
                      <a:pt x="260815" y="260935"/>
                    </a:cubicBezTo>
                    <a:cubicBezTo>
                      <a:pt x="248841" y="287770"/>
                      <a:pt x="248995" y="306267"/>
                      <a:pt x="261276" y="316423"/>
                    </a:cubicBezTo>
                    <a:cubicBezTo>
                      <a:pt x="273559" y="326579"/>
                      <a:pt x="298189" y="328138"/>
                      <a:pt x="335168" y="321101"/>
                    </a:cubicBezTo>
                    <a:cubicBezTo>
                      <a:pt x="372148" y="314064"/>
                      <a:pt x="423815" y="297537"/>
                      <a:pt x="490168" y="271522"/>
                    </a:cubicBezTo>
                    <a:cubicBezTo>
                      <a:pt x="489143" y="270636"/>
                      <a:pt x="488594" y="269714"/>
                      <a:pt x="488524" y="268758"/>
                    </a:cubicBezTo>
                    <a:cubicBezTo>
                      <a:pt x="488454" y="267802"/>
                      <a:pt x="487871" y="266402"/>
                      <a:pt x="486773" y="264560"/>
                    </a:cubicBezTo>
                    <a:cubicBezTo>
                      <a:pt x="478072" y="250777"/>
                      <a:pt x="478491" y="236805"/>
                      <a:pt x="488027" y="222646"/>
                    </a:cubicBezTo>
                    <a:cubicBezTo>
                      <a:pt x="497566" y="208488"/>
                      <a:pt x="510457" y="197448"/>
                      <a:pt x="526700" y="189527"/>
                    </a:cubicBezTo>
                    <a:cubicBezTo>
                      <a:pt x="542945" y="181606"/>
                      <a:pt x="560222" y="177935"/>
                      <a:pt x="578531" y="178516"/>
                    </a:cubicBezTo>
                    <a:cubicBezTo>
                      <a:pt x="596842" y="179097"/>
                      <a:pt x="610931" y="187678"/>
                      <a:pt x="620798" y="204261"/>
                    </a:cubicBezTo>
                    <a:cubicBezTo>
                      <a:pt x="652387" y="254824"/>
                      <a:pt x="680219" y="306622"/>
                      <a:pt x="704297" y="359659"/>
                    </a:cubicBezTo>
                    <a:cubicBezTo>
                      <a:pt x="711367" y="377408"/>
                      <a:pt x="709416" y="393414"/>
                      <a:pt x="698443" y="407678"/>
                    </a:cubicBezTo>
                    <a:cubicBezTo>
                      <a:pt x="687472" y="421943"/>
                      <a:pt x="673349" y="432592"/>
                      <a:pt x="656080" y="439626"/>
                    </a:cubicBezTo>
                    <a:cubicBezTo>
                      <a:pt x="638809" y="446661"/>
                      <a:pt x="621205" y="449153"/>
                      <a:pt x="603269" y="447103"/>
                    </a:cubicBezTo>
                    <a:cubicBezTo>
                      <a:pt x="585332" y="445053"/>
                      <a:pt x="572934" y="436588"/>
                      <a:pt x="566075" y="421709"/>
                    </a:cubicBezTo>
                    <a:lnTo>
                      <a:pt x="555576" y="396520"/>
                    </a:lnTo>
                    <a:cubicBezTo>
                      <a:pt x="553662" y="396660"/>
                      <a:pt x="552263" y="397243"/>
                      <a:pt x="551377" y="398269"/>
                    </a:cubicBezTo>
                    <a:cubicBezTo>
                      <a:pt x="462562" y="432661"/>
                      <a:pt x="387101" y="455739"/>
                      <a:pt x="324990" y="467503"/>
                    </a:cubicBezTo>
                    <a:cubicBezTo>
                      <a:pt x="262878" y="479266"/>
                      <a:pt x="212196" y="482982"/>
                      <a:pt x="172941" y="478649"/>
                    </a:cubicBezTo>
                    <a:cubicBezTo>
                      <a:pt x="133686" y="474317"/>
                      <a:pt x="104715" y="462740"/>
                      <a:pt x="86030" y="443919"/>
                    </a:cubicBezTo>
                    <a:cubicBezTo>
                      <a:pt x="67345" y="425099"/>
                      <a:pt x="57463" y="401788"/>
                      <a:pt x="56387" y="373986"/>
                    </a:cubicBezTo>
                    <a:cubicBezTo>
                      <a:pt x="55310" y="346183"/>
                      <a:pt x="61692" y="315190"/>
                      <a:pt x="75529" y="281007"/>
                    </a:cubicBezTo>
                    <a:cubicBezTo>
                      <a:pt x="89368" y="246823"/>
                      <a:pt x="108926" y="211980"/>
                      <a:pt x="134205" y="176478"/>
                    </a:cubicBezTo>
                    <a:lnTo>
                      <a:pt x="38413" y="187825"/>
                    </a:lnTo>
                    <a:cubicBezTo>
                      <a:pt x="29878" y="189413"/>
                      <a:pt x="21957" y="183024"/>
                      <a:pt x="14655" y="168656"/>
                    </a:cubicBezTo>
                    <a:cubicBezTo>
                      <a:pt x="7353" y="154290"/>
                      <a:pt x="2780" y="137801"/>
                      <a:pt x="934" y="119188"/>
                    </a:cubicBezTo>
                    <a:cubicBezTo>
                      <a:pt x="-912" y="100575"/>
                      <a:pt x="-21" y="83204"/>
                      <a:pt x="3603" y="67075"/>
                    </a:cubicBezTo>
                    <a:cubicBezTo>
                      <a:pt x="7229" y="50946"/>
                      <a:pt x="15186" y="41469"/>
                      <a:pt x="27478" y="38646"/>
                    </a:cubicBezTo>
                    <a:cubicBezTo>
                      <a:pt x="41682" y="35681"/>
                      <a:pt x="63792" y="32378"/>
                      <a:pt x="93811" y="28735"/>
                    </a:cubicBezTo>
                    <a:cubicBezTo>
                      <a:pt x="123829" y="25093"/>
                      <a:pt x="157724" y="21886"/>
                      <a:pt x="195497" y="19117"/>
                    </a:cubicBezTo>
                    <a:cubicBezTo>
                      <a:pt x="233270" y="16348"/>
                      <a:pt x="272955" y="13440"/>
                      <a:pt x="314555" y="10391"/>
                    </a:cubicBezTo>
                    <a:cubicBezTo>
                      <a:pt x="356152" y="7341"/>
                      <a:pt x="395634" y="4927"/>
                      <a:pt x="432999" y="3150"/>
                    </a:cubicBezTo>
                    <a:cubicBezTo>
                      <a:pt x="470364" y="1372"/>
                      <a:pt x="503940" y="353"/>
                      <a:pt x="533724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C665E355-1C40-21FF-474D-B475CCE40FBC}"/>
                  </a:ext>
                </a:extLst>
              </p:cNvPr>
              <p:cNvSpPr/>
              <p:nvPr/>
            </p:nvSpPr>
            <p:spPr>
              <a:xfrm>
                <a:off x="3517434" y="3968480"/>
                <a:ext cx="161258" cy="161257"/>
              </a:xfrm>
              <a:custGeom>
                <a:avLst/>
                <a:gdLst>
                  <a:gd name="connsiteX0" fmla="*/ 74737 w 161258"/>
                  <a:gd name="connsiteY0" fmla="*/ 263 h 161257"/>
                  <a:gd name="connsiteX1" fmla="*/ 133712 w 161258"/>
                  <a:gd name="connsiteY1" fmla="*/ 19148 h 161257"/>
                  <a:gd name="connsiteX2" fmla="*/ 160995 w 161258"/>
                  <a:gd name="connsiteY2" fmla="*/ 74737 h 161257"/>
                  <a:gd name="connsiteX3" fmla="*/ 142110 w 161258"/>
                  <a:gd name="connsiteY3" fmla="*/ 133711 h 161257"/>
                  <a:gd name="connsiteX4" fmla="*/ 86520 w 161258"/>
                  <a:gd name="connsiteY4" fmla="*/ 160995 h 161257"/>
                  <a:gd name="connsiteX5" fmla="*/ 27547 w 161258"/>
                  <a:gd name="connsiteY5" fmla="*/ 142110 h 161257"/>
                  <a:gd name="connsiteX6" fmla="*/ 264 w 161258"/>
                  <a:gd name="connsiteY6" fmla="*/ 86521 h 161257"/>
                  <a:gd name="connsiteX7" fmla="*/ 19148 w 161258"/>
                  <a:gd name="connsiteY7" fmla="*/ 27546 h 161257"/>
                  <a:gd name="connsiteX8" fmla="*/ 74737 w 161258"/>
                  <a:gd name="connsiteY8" fmla="*/ 263 h 16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258" h="161257">
                    <a:moveTo>
                      <a:pt x="74737" y="263"/>
                    </a:moveTo>
                    <a:cubicBezTo>
                      <a:pt x="97537" y="-1408"/>
                      <a:pt x="117195" y="4887"/>
                      <a:pt x="133712" y="19148"/>
                    </a:cubicBezTo>
                    <a:cubicBezTo>
                      <a:pt x="150230" y="33408"/>
                      <a:pt x="159324" y="51939"/>
                      <a:pt x="160995" y="74737"/>
                    </a:cubicBezTo>
                    <a:cubicBezTo>
                      <a:pt x="162667" y="97537"/>
                      <a:pt x="156372" y="117195"/>
                      <a:pt x="142110" y="133711"/>
                    </a:cubicBezTo>
                    <a:cubicBezTo>
                      <a:pt x="127850" y="150229"/>
                      <a:pt x="109320" y="159323"/>
                      <a:pt x="86520" y="160995"/>
                    </a:cubicBezTo>
                    <a:cubicBezTo>
                      <a:pt x="63722" y="162666"/>
                      <a:pt x="44064" y="156371"/>
                      <a:pt x="27547" y="142110"/>
                    </a:cubicBezTo>
                    <a:cubicBezTo>
                      <a:pt x="11029" y="127849"/>
                      <a:pt x="1935" y="109319"/>
                      <a:pt x="264" y="86521"/>
                    </a:cubicBezTo>
                    <a:cubicBezTo>
                      <a:pt x="-1408" y="63722"/>
                      <a:pt x="4888" y="44063"/>
                      <a:pt x="19148" y="27546"/>
                    </a:cubicBezTo>
                    <a:cubicBezTo>
                      <a:pt x="33409" y="11028"/>
                      <a:pt x="51940" y="1934"/>
                      <a:pt x="74737" y="263"/>
                    </a:cubicBezTo>
                    <a:close/>
                  </a:path>
                </a:pathLst>
              </a:custGeom>
              <a:solidFill>
                <a:srgbClr val="FCB83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39A4C39D-E6A4-FFE4-D405-838F940E55A1}"/>
                  </a:ext>
                </a:extLst>
              </p:cNvPr>
              <p:cNvSpPr/>
              <p:nvPr/>
            </p:nvSpPr>
            <p:spPr>
              <a:xfrm>
                <a:off x="3032576" y="4049460"/>
                <a:ext cx="92607" cy="92606"/>
              </a:xfrm>
              <a:custGeom>
                <a:avLst/>
                <a:gdLst>
                  <a:gd name="connsiteX0" fmla="*/ 42920 w 92607"/>
                  <a:gd name="connsiteY0" fmla="*/ 136 h 92606"/>
                  <a:gd name="connsiteX1" fmla="*/ 76411 w 92607"/>
                  <a:gd name="connsiteY1" fmla="*/ 11433 h 92606"/>
                  <a:gd name="connsiteX2" fmla="*/ 92472 w 92607"/>
                  <a:gd name="connsiteY2" fmla="*/ 42919 h 92606"/>
                  <a:gd name="connsiteX3" fmla="*/ 81174 w 92607"/>
                  <a:gd name="connsiteY3" fmla="*/ 76410 h 92606"/>
                  <a:gd name="connsiteX4" fmla="*/ 49689 w 92607"/>
                  <a:gd name="connsiteY4" fmla="*/ 92471 h 92606"/>
                  <a:gd name="connsiteX5" fmla="*/ 16197 w 92607"/>
                  <a:gd name="connsiteY5" fmla="*/ 81174 h 92606"/>
                  <a:gd name="connsiteX6" fmla="*/ 136 w 92607"/>
                  <a:gd name="connsiteY6" fmla="*/ 49688 h 92606"/>
                  <a:gd name="connsiteX7" fmla="*/ 11434 w 92607"/>
                  <a:gd name="connsiteY7" fmla="*/ 16197 h 92606"/>
                  <a:gd name="connsiteX8" fmla="*/ 42920 w 92607"/>
                  <a:gd name="connsiteY8" fmla="*/ 136 h 92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607" h="92606">
                    <a:moveTo>
                      <a:pt x="42920" y="136"/>
                    </a:moveTo>
                    <a:cubicBezTo>
                      <a:pt x="55459" y="-783"/>
                      <a:pt x="66623" y="2982"/>
                      <a:pt x="76411" y="11433"/>
                    </a:cubicBezTo>
                    <a:cubicBezTo>
                      <a:pt x="86199" y="19884"/>
                      <a:pt x="91552" y="30380"/>
                      <a:pt x="92472" y="42919"/>
                    </a:cubicBezTo>
                    <a:cubicBezTo>
                      <a:pt x="93391" y="55458"/>
                      <a:pt x="89625" y="66622"/>
                      <a:pt x="81174" y="76410"/>
                    </a:cubicBezTo>
                    <a:cubicBezTo>
                      <a:pt x="72723" y="86198"/>
                      <a:pt x="62227" y="91552"/>
                      <a:pt x="49689" y="92471"/>
                    </a:cubicBezTo>
                    <a:cubicBezTo>
                      <a:pt x="37149" y="93391"/>
                      <a:pt x="25985" y="89625"/>
                      <a:pt x="16197" y="81174"/>
                    </a:cubicBezTo>
                    <a:cubicBezTo>
                      <a:pt x="6409" y="72723"/>
                      <a:pt x="1056" y="62227"/>
                      <a:pt x="136" y="49688"/>
                    </a:cubicBezTo>
                    <a:cubicBezTo>
                      <a:pt x="-783" y="37148"/>
                      <a:pt x="2983" y="25985"/>
                      <a:pt x="11434" y="16197"/>
                    </a:cubicBezTo>
                    <a:cubicBezTo>
                      <a:pt x="19885" y="6409"/>
                      <a:pt x="30381" y="1055"/>
                      <a:pt x="42920" y="1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26A24354-9373-1DA4-D80D-87D401F70184}"/>
                  </a:ext>
                </a:extLst>
              </p:cNvPr>
              <p:cNvSpPr/>
              <p:nvPr/>
            </p:nvSpPr>
            <p:spPr>
              <a:xfrm>
                <a:off x="3191720" y="3447939"/>
                <a:ext cx="177642" cy="137756"/>
              </a:xfrm>
              <a:custGeom>
                <a:avLst/>
                <a:gdLst>
                  <a:gd name="connsiteX0" fmla="*/ 253775 w 253775"/>
                  <a:gd name="connsiteY0" fmla="*/ 0 h 196794"/>
                  <a:gd name="connsiteX1" fmla="*/ 227906 w 253775"/>
                  <a:gd name="connsiteY1" fmla="*/ 80975 h 196794"/>
                  <a:gd name="connsiteX2" fmla="*/ 198118 w 253775"/>
                  <a:gd name="connsiteY2" fmla="*/ 155361 h 196794"/>
                  <a:gd name="connsiteX3" fmla="*/ 196328 w 253775"/>
                  <a:gd name="connsiteY3" fmla="*/ 177841 h 196794"/>
                  <a:gd name="connsiteX4" fmla="*/ 124762 w 253775"/>
                  <a:gd name="connsiteY4" fmla="*/ 186525 h 196794"/>
                  <a:gd name="connsiteX5" fmla="*/ 55032 w 253775"/>
                  <a:gd name="connsiteY5" fmla="*/ 196794 h 196794"/>
                  <a:gd name="connsiteX6" fmla="*/ 57529 w 253775"/>
                  <a:gd name="connsiteY6" fmla="*/ 160509 h 196794"/>
                  <a:gd name="connsiteX7" fmla="*/ 27243 w 253775"/>
                  <a:gd name="connsiteY7" fmla="*/ 99123 h 196794"/>
                  <a:gd name="connsiteX8" fmla="*/ 0 w 253775"/>
                  <a:gd name="connsiteY8" fmla="*/ 32356 h 196794"/>
                  <a:gd name="connsiteX9" fmla="*/ 128597 w 253775"/>
                  <a:gd name="connsiteY9" fmla="*/ 16053 h 196794"/>
                  <a:gd name="connsiteX10" fmla="*/ 253775 w 253775"/>
                  <a:gd name="connsiteY10" fmla="*/ 0 h 196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3775" h="196794">
                    <a:moveTo>
                      <a:pt x="253775" y="0"/>
                    </a:moveTo>
                    <a:cubicBezTo>
                      <a:pt x="244464" y="29334"/>
                      <a:pt x="235842" y="56326"/>
                      <a:pt x="227906" y="80975"/>
                    </a:cubicBezTo>
                    <a:cubicBezTo>
                      <a:pt x="219972" y="105624"/>
                      <a:pt x="210043" y="130419"/>
                      <a:pt x="198118" y="155361"/>
                    </a:cubicBezTo>
                    <a:cubicBezTo>
                      <a:pt x="193976" y="161395"/>
                      <a:pt x="193379" y="168889"/>
                      <a:pt x="196328" y="177841"/>
                    </a:cubicBezTo>
                    <a:cubicBezTo>
                      <a:pt x="172473" y="180735"/>
                      <a:pt x="148617" y="183631"/>
                      <a:pt x="124762" y="186525"/>
                    </a:cubicBezTo>
                    <a:cubicBezTo>
                      <a:pt x="100907" y="189419"/>
                      <a:pt x="77664" y="192843"/>
                      <a:pt x="55032" y="196794"/>
                    </a:cubicBezTo>
                    <a:cubicBezTo>
                      <a:pt x="62008" y="182530"/>
                      <a:pt x="62841" y="170436"/>
                      <a:pt x="57529" y="160509"/>
                    </a:cubicBezTo>
                    <a:cubicBezTo>
                      <a:pt x="45599" y="138464"/>
                      <a:pt x="35504" y="118001"/>
                      <a:pt x="27243" y="99123"/>
                    </a:cubicBezTo>
                    <a:cubicBezTo>
                      <a:pt x="18983" y="80246"/>
                      <a:pt x="9902" y="57990"/>
                      <a:pt x="0" y="32356"/>
                    </a:cubicBezTo>
                    <a:cubicBezTo>
                      <a:pt x="43151" y="26901"/>
                      <a:pt x="86016" y="21467"/>
                      <a:pt x="128597" y="16053"/>
                    </a:cubicBezTo>
                    <a:cubicBezTo>
                      <a:pt x="171177" y="10639"/>
                      <a:pt x="212904" y="5288"/>
                      <a:pt x="253775" y="0"/>
                    </a:cubicBezTo>
                    <a:close/>
                  </a:path>
                </a:pathLst>
              </a:custGeom>
              <a:solidFill>
                <a:srgbClr val="FCB83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4008" tIns="32004" rIns="64008" bIns="32004" rtlCol="0" anchor="ctr">
                <a:noAutofit/>
              </a:bodyPr>
              <a:lstStyle/>
              <a:p>
                <a:pPr algn="ctr"/>
                <a:endParaRPr lang="zh-CN" altLang="en-US" sz="1260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C75CD1E2-3F1C-9C4A-63E9-DF12CDEFDEAA}"/>
                  </a:ext>
                </a:extLst>
              </p:cNvPr>
              <p:cNvSpPr/>
              <p:nvPr/>
            </p:nvSpPr>
            <p:spPr>
              <a:xfrm rot="1311607">
                <a:off x="6025538" y="2916407"/>
                <a:ext cx="362256" cy="174736"/>
              </a:xfrm>
              <a:prstGeom prst="ellipse">
                <a:avLst/>
              </a:prstGeom>
              <a:solidFill>
                <a:srgbClr val="29BDA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BBDF4ADD-DD69-D579-28DD-884C2009E497}"/>
                  </a:ext>
                </a:extLst>
              </p:cNvPr>
              <p:cNvSpPr/>
              <p:nvPr/>
            </p:nvSpPr>
            <p:spPr>
              <a:xfrm>
                <a:off x="7061200" y="3898900"/>
                <a:ext cx="145258" cy="145258"/>
              </a:xfrm>
              <a:prstGeom prst="ellipse">
                <a:avLst/>
              </a:prstGeom>
              <a:solidFill>
                <a:srgbClr val="29BDA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endParaRPr lang="zh-CN" altLang="en-US">
                  <a:latin typeface="潮抖炸屏奥运精神拼搏-闪 爆" panose="02010604000000000000" pitchFamily="2" charset="-122"/>
                  <a:ea typeface="潮抖炸屏奥运精神拼搏-闪 爆" panose="02010604000000000000" pitchFamily="2" charset="-122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BA615CD2-BFF4-D723-82C0-C591A124ABBC}"/>
              </a:ext>
            </a:extLst>
          </p:cNvPr>
          <p:cNvGrpSpPr/>
          <p:nvPr/>
        </p:nvGrpSpPr>
        <p:grpSpPr>
          <a:xfrm>
            <a:off x="4167253" y="1962913"/>
            <a:ext cx="339254" cy="345294"/>
            <a:chOff x="4259353" y="2470694"/>
            <a:chExt cx="339254" cy="345294"/>
          </a:xfrm>
        </p:grpSpPr>
        <p:sp>
          <p:nvSpPr>
            <p:cNvPr id="3" name="星形: 五角 2">
              <a:extLst>
                <a:ext uri="{FF2B5EF4-FFF2-40B4-BE49-F238E27FC236}">
                  <a16:creationId xmlns:a16="http://schemas.microsoft.com/office/drawing/2014/main" id="{8DB51F02-DA2D-F299-EF4A-8E595BDEDBB1}"/>
                </a:ext>
              </a:extLst>
            </p:cNvPr>
            <p:cNvSpPr/>
            <p:nvPr/>
          </p:nvSpPr>
          <p:spPr>
            <a:xfrm>
              <a:off x="4283539" y="2500920"/>
              <a:ext cx="315068" cy="315068"/>
            </a:xfrm>
            <a:prstGeom prst="star5">
              <a:avLst>
                <a:gd name="adj" fmla="val 28386"/>
                <a:gd name="hf" fmla="val 105146"/>
                <a:gd name="vf" fmla="val 110557"/>
              </a:avLst>
            </a:prstGeom>
            <a:solidFill>
              <a:srgbClr val="229E9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834" tIns="49918" rIns="99834" bIns="49918" rtlCol="0" anchor="ctr"/>
            <a:lstStyle/>
            <a:p>
              <a:pPr algn="ctr"/>
              <a:endParaRPr lang="zh-CN" altLang="en-US" sz="1965"/>
            </a:p>
          </p:txBody>
        </p:sp>
        <p:sp>
          <p:nvSpPr>
            <p:cNvPr id="2" name="星形: 五角 1">
              <a:extLst>
                <a:ext uri="{FF2B5EF4-FFF2-40B4-BE49-F238E27FC236}">
                  <a16:creationId xmlns:a16="http://schemas.microsoft.com/office/drawing/2014/main" id="{3373CBDF-8BCE-564F-38FC-0A73D3627959}"/>
                </a:ext>
              </a:extLst>
            </p:cNvPr>
            <p:cNvSpPr/>
            <p:nvPr/>
          </p:nvSpPr>
          <p:spPr>
            <a:xfrm>
              <a:off x="4259353" y="2470694"/>
              <a:ext cx="315068" cy="315068"/>
            </a:xfrm>
            <a:prstGeom prst="star5">
              <a:avLst>
                <a:gd name="adj" fmla="val 28386"/>
                <a:gd name="hf" fmla="val 105146"/>
                <a:gd name="vf" fmla="val 110557"/>
              </a:avLst>
            </a:prstGeom>
            <a:solidFill>
              <a:srgbClr val="FCB83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9834" tIns="49918" rIns="99834" bIns="49918" rtlCol="0" anchor="ctr"/>
            <a:lstStyle/>
            <a:p>
              <a:pPr algn="ctr"/>
              <a:endParaRPr lang="zh-CN" altLang="en-US" sz="1965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E37E61C-67BA-7F87-CA32-BEE3541561B6}"/>
              </a:ext>
            </a:extLst>
          </p:cNvPr>
          <p:cNvGrpSpPr/>
          <p:nvPr/>
        </p:nvGrpSpPr>
        <p:grpSpPr>
          <a:xfrm>
            <a:off x="8112024" y="3665819"/>
            <a:ext cx="480884" cy="489444"/>
            <a:chOff x="4188537" y="2398618"/>
            <a:chExt cx="480884" cy="489444"/>
          </a:xfrm>
        </p:grpSpPr>
        <p:sp>
          <p:nvSpPr>
            <p:cNvPr id="8" name="星形: 五角 7">
              <a:extLst>
                <a:ext uri="{FF2B5EF4-FFF2-40B4-BE49-F238E27FC236}">
                  <a16:creationId xmlns:a16="http://schemas.microsoft.com/office/drawing/2014/main" id="{ACB97E20-0852-D69E-8A34-165A1210E58C}"/>
                </a:ext>
              </a:extLst>
            </p:cNvPr>
            <p:cNvSpPr/>
            <p:nvPr/>
          </p:nvSpPr>
          <p:spPr>
            <a:xfrm>
              <a:off x="4222820" y="2441461"/>
              <a:ext cx="446601" cy="446601"/>
            </a:xfrm>
            <a:prstGeom prst="star5">
              <a:avLst>
                <a:gd name="adj" fmla="val 28386"/>
                <a:gd name="hf" fmla="val 105146"/>
                <a:gd name="vf" fmla="val 110557"/>
              </a:avLst>
            </a:prstGeom>
            <a:solidFill>
              <a:srgbClr val="229E92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1512" tIns="70756" rIns="141512" bIns="70756" rtlCol="0" anchor="ctr"/>
            <a:lstStyle/>
            <a:p>
              <a:pPr algn="ctr"/>
              <a:endParaRPr lang="zh-CN" altLang="en-US" sz="2785"/>
            </a:p>
          </p:txBody>
        </p:sp>
        <p:sp>
          <p:nvSpPr>
            <p:cNvPr id="9" name="星形: 五角 8">
              <a:extLst>
                <a:ext uri="{FF2B5EF4-FFF2-40B4-BE49-F238E27FC236}">
                  <a16:creationId xmlns:a16="http://schemas.microsoft.com/office/drawing/2014/main" id="{2E535F4D-167B-6E83-8ABA-577FB94FFDBD}"/>
                </a:ext>
              </a:extLst>
            </p:cNvPr>
            <p:cNvSpPr/>
            <p:nvPr/>
          </p:nvSpPr>
          <p:spPr>
            <a:xfrm>
              <a:off x="4188537" y="2398618"/>
              <a:ext cx="446601" cy="446601"/>
            </a:xfrm>
            <a:prstGeom prst="star5">
              <a:avLst>
                <a:gd name="adj" fmla="val 28386"/>
                <a:gd name="hf" fmla="val 105146"/>
                <a:gd name="vf" fmla="val 110557"/>
              </a:avLst>
            </a:prstGeom>
            <a:solidFill>
              <a:srgbClr val="FCB83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1512" tIns="70756" rIns="141512" bIns="70756" rtlCol="0" anchor="ctr"/>
            <a:lstStyle/>
            <a:p>
              <a:pPr algn="ctr"/>
              <a:endParaRPr lang="zh-CN" altLang="en-US" sz="2785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BD82D8CC-CB6A-0C6B-7378-43E0EAA84D51}"/>
              </a:ext>
            </a:extLst>
          </p:cNvPr>
          <p:cNvSpPr txBox="1"/>
          <p:nvPr/>
        </p:nvSpPr>
        <p:spPr>
          <a:xfrm>
            <a:off x="4418063" y="4314172"/>
            <a:ext cx="2879624" cy="744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bg1">
                    <a:alpha val="79000"/>
                  </a:schemeClr>
                </a:solidFill>
                <a:latin typeface="文鼎中特广告体" panose="020B0602010101010101" pitchFamily="33" charset="-122"/>
                <a:ea typeface="文鼎中特广告体" panose="020B0602010101010101" pitchFamily="33" charset="-122"/>
                <a:cs typeface="OPPOSans R" panose="00020600040101010101" pitchFamily="18" charset="-122"/>
                <a:sym typeface="OPPOSans R" panose="00020600040101010101" pitchFamily="18" charset="-122"/>
              </a:rPr>
              <a:t>海安市大公镇中心小学    </a:t>
            </a:r>
            <a:r>
              <a:rPr lang="en-US" altLang="zh-CN" sz="1600" dirty="0">
                <a:solidFill>
                  <a:schemeClr val="bg1">
                    <a:alpha val="79000"/>
                  </a:schemeClr>
                </a:solidFill>
                <a:latin typeface="文鼎中特广告体" panose="020B0602010101010101" pitchFamily="33" charset="-122"/>
                <a:ea typeface="文鼎中特广告体" panose="020B0602010101010101" pitchFamily="33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2025.09.23</a:t>
            </a:r>
            <a:endParaRPr lang="zh-CN" altLang="en-US" sz="1600" dirty="0">
              <a:solidFill>
                <a:schemeClr val="bg1">
                  <a:alpha val="79000"/>
                </a:schemeClr>
              </a:solidFill>
              <a:latin typeface="文鼎中特广告体" panose="020B0602010101010101" pitchFamily="33" charset="-122"/>
              <a:ea typeface="文鼎中特广告体" panose="020B0602010101010101" pitchFamily="33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BFC8675-D49C-09CB-586A-8751EBB0AA0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2" r="15389"/>
          <a:stretch>
            <a:fillRect/>
          </a:stretch>
        </p:blipFill>
        <p:spPr>
          <a:xfrm>
            <a:off x="7905490" y="4384171"/>
            <a:ext cx="3263589" cy="2486078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B9A30838-93B4-CBBB-8E8A-4E2408F86B3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872601" flipH="1">
            <a:off x="4299880" y="5020290"/>
            <a:ext cx="1214728" cy="1847656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F0722F7E-E725-0040-DCA2-FC075E992B08}"/>
              </a:ext>
            </a:extLst>
          </p:cNvPr>
          <p:cNvGrpSpPr/>
          <p:nvPr/>
        </p:nvGrpSpPr>
        <p:grpSpPr>
          <a:xfrm>
            <a:off x="8477078" y="106856"/>
            <a:ext cx="3919789" cy="2303073"/>
            <a:chOff x="8510105" y="60638"/>
            <a:chExt cx="3919789" cy="2303073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991FA8F-E1E5-A7DE-ECD2-FD0A3B012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10105" y="60638"/>
              <a:ext cx="3919789" cy="2102319"/>
            </a:xfrm>
            <a:custGeom>
              <a:avLst/>
              <a:gdLst>
                <a:gd name="connsiteX0" fmla="*/ 0 w 6858000"/>
                <a:gd name="connsiteY0" fmla="*/ 0 h 3678184"/>
                <a:gd name="connsiteX1" fmla="*/ 2552204 w 6858000"/>
                <a:gd name="connsiteY1" fmla="*/ 871484 h 3678184"/>
                <a:gd name="connsiteX2" fmla="*/ 6858000 w 6858000"/>
                <a:gd name="connsiteY2" fmla="*/ 2986612 h 3678184"/>
                <a:gd name="connsiteX3" fmla="*/ 6858000 w 6858000"/>
                <a:gd name="connsiteY3" fmla="*/ 3026514 h 3678184"/>
                <a:gd name="connsiteX4" fmla="*/ 5714504 w 6858000"/>
                <a:gd name="connsiteY4" fmla="*/ 3678184 h 3678184"/>
                <a:gd name="connsiteX5" fmla="*/ 3885704 w 6858000"/>
                <a:gd name="connsiteY5" fmla="*/ 3360684 h 3678184"/>
                <a:gd name="connsiteX6" fmla="*/ 2310904 w 6858000"/>
                <a:gd name="connsiteY6" fmla="*/ 2852684 h 3678184"/>
                <a:gd name="connsiteX7" fmla="*/ 1155204 w 6858000"/>
                <a:gd name="connsiteY7" fmla="*/ 1849384 h 3678184"/>
                <a:gd name="connsiteX8" fmla="*/ 520204 w 6858000"/>
                <a:gd name="connsiteY8" fmla="*/ 1011184 h 3678184"/>
                <a:gd name="connsiteX9" fmla="*/ 456704 w 6858000"/>
                <a:gd name="connsiteY9" fmla="*/ 896884 h 3678184"/>
                <a:gd name="connsiteX10" fmla="*/ 0 w 6858000"/>
                <a:gd name="connsiteY10" fmla="*/ 429175 h 367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8000" h="3678184">
                  <a:moveTo>
                    <a:pt x="0" y="0"/>
                  </a:moveTo>
                  <a:lnTo>
                    <a:pt x="2552204" y="871484"/>
                  </a:lnTo>
                  <a:lnTo>
                    <a:pt x="6858000" y="2986612"/>
                  </a:lnTo>
                  <a:lnTo>
                    <a:pt x="6858000" y="3026514"/>
                  </a:lnTo>
                  <a:lnTo>
                    <a:pt x="5714504" y="3678184"/>
                  </a:lnTo>
                  <a:lnTo>
                    <a:pt x="3885704" y="3360684"/>
                  </a:lnTo>
                  <a:lnTo>
                    <a:pt x="2310904" y="2852684"/>
                  </a:lnTo>
                  <a:lnTo>
                    <a:pt x="1155204" y="1849384"/>
                  </a:lnTo>
                  <a:lnTo>
                    <a:pt x="520204" y="1011184"/>
                  </a:lnTo>
                  <a:cubicBezTo>
                    <a:pt x="454460" y="905994"/>
                    <a:pt x="456704" y="949521"/>
                    <a:pt x="456704" y="896884"/>
                  </a:cubicBezTo>
                  <a:lnTo>
                    <a:pt x="0" y="429175"/>
                  </a:lnTo>
                  <a:close/>
                </a:path>
              </a:pathLst>
            </a:cu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51154B09-8AF0-B4AF-4070-418FA3768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21038516">
              <a:off x="9507839" y="1748272"/>
              <a:ext cx="1758396" cy="615439"/>
            </a:xfrm>
            <a:custGeom>
              <a:avLst/>
              <a:gdLst>
                <a:gd name="connsiteX0" fmla="*/ 3328579 w 6857999"/>
                <a:gd name="connsiteY0" fmla="*/ 0 h 2400300"/>
                <a:gd name="connsiteX1" fmla="*/ 3493679 w 6857999"/>
                <a:gd name="connsiteY1" fmla="*/ 76200 h 2400300"/>
                <a:gd name="connsiteX2" fmla="*/ 5855879 w 6857999"/>
                <a:gd name="connsiteY2" fmla="*/ 444500 h 2400300"/>
                <a:gd name="connsiteX3" fmla="*/ 6857999 w 6857999"/>
                <a:gd name="connsiteY3" fmla="*/ 1508479 h 2400300"/>
                <a:gd name="connsiteX4" fmla="*/ 6857999 w 6857999"/>
                <a:gd name="connsiteY4" fmla="*/ 1561783 h 2400300"/>
                <a:gd name="connsiteX5" fmla="*/ 5982879 w 6857999"/>
                <a:gd name="connsiteY5" fmla="*/ 2387600 h 2400300"/>
                <a:gd name="connsiteX6" fmla="*/ 2972979 w 6857999"/>
                <a:gd name="connsiteY6" fmla="*/ 2349500 h 2400300"/>
                <a:gd name="connsiteX7" fmla="*/ 1537879 w 6857999"/>
                <a:gd name="connsiteY7" fmla="*/ 2400300 h 2400300"/>
                <a:gd name="connsiteX8" fmla="*/ 1448979 w 6857999"/>
                <a:gd name="connsiteY8" fmla="*/ 2311400 h 2400300"/>
                <a:gd name="connsiteX9" fmla="*/ 0 w 6857999"/>
                <a:gd name="connsiteY9" fmla="*/ 963748 h 2400300"/>
                <a:gd name="connsiteX10" fmla="*/ 0 w 6857999"/>
                <a:gd name="connsiteY10" fmla="*/ 447517 h 2400300"/>
                <a:gd name="connsiteX11" fmla="*/ 890179 w 6857999"/>
                <a:gd name="connsiteY11" fmla="*/ 254000 h 2400300"/>
                <a:gd name="connsiteX12" fmla="*/ 1106079 w 6857999"/>
                <a:gd name="connsiteY12" fmla="*/ 177800 h 240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57999" h="2400300">
                  <a:moveTo>
                    <a:pt x="3328579" y="0"/>
                  </a:moveTo>
                  <a:lnTo>
                    <a:pt x="3493679" y="76200"/>
                  </a:lnTo>
                  <a:lnTo>
                    <a:pt x="5855879" y="444500"/>
                  </a:lnTo>
                  <a:lnTo>
                    <a:pt x="6857999" y="1508479"/>
                  </a:lnTo>
                  <a:lnTo>
                    <a:pt x="6857999" y="1561783"/>
                  </a:lnTo>
                  <a:lnTo>
                    <a:pt x="5982879" y="2387600"/>
                  </a:lnTo>
                  <a:lnTo>
                    <a:pt x="2972979" y="2349500"/>
                  </a:lnTo>
                  <a:lnTo>
                    <a:pt x="1537879" y="2400300"/>
                  </a:lnTo>
                  <a:lnTo>
                    <a:pt x="1448979" y="2311400"/>
                  </a:lnTo>
                  <a:lnTo>
                    <a:pt x="0" y="963748"/>
                  </a:lnTo>
                  <a:lnTo>
                    <a:pt x="0" y="447517"/>
                  </a:lnTo>
                  <a:lnTo>
                    <a:pt x="890179" y="254000"/>
                  </a:lnTo>
                  <a:cubicBezTo>
                    <a:pt x="890179" y="166285"/>
                    <a:pt x="886118" y="242495"/>
                    <a:pt x="1106079" y="177800"/>
                  </a:cubicBezTo>
                  <a:close/>
                </a:path>
              </a:pathLst>
            </a:cu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62A899AD-BD74-7A56-397C-C873AA15C65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39" y="2024986"/>
            <a:ext cx="1816069" cy="181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YjNkNDYxMmIwNmM5NTY2OTdkODYxNGM2OGY2YmI2OGYifQ=="/>
  <p:tag name="ISLIDE.GUIDESSETTING" val="{&quot;Id&quot;:&quot;GuidesStyle_Wide&quot;,&quot;Name&quot;:&quot;宽&quot;,&quot;Kind&quot;:&quot;System&quot;,&quot;OldGuidesSetting&quot;:{&quot;HeaderHeight&quot;:15.0,&quot;FooterHeight&quot;:9.0,&quot;SideMargin&quot;:5.5,&quot;TopMargin&quot;:0.0,&quot;BottomMargin&quot;:0.0,&quot;IntervalMargin&quot;:2.5}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rv24za5">
      <a:majorFont>
        <a:latin typeface="OPPOSans R"/>
        <a:ea typeface="OPPOSans R"/>
        <a:cs typeface="Arial"/>
      </a:majorFont>
      <a:minorFont>
        <a:latin typeface="OPPOSans R"/>
        <a:ea typeface="OPPOSans 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102</TotalTime>
  <Words>233</Words>
  <Application>Microsoft Office PowerPoint</Application>
  <PresentationFormat>宽屏</PresentationFormat>
  <Paragraphs>18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潮抖炸屏奥运精神拼搏-闪 爆</vt:lpstr>
      <vt:lpstr>等线</vt:lpstr>
      <vt:lpstr>微软雅黑</vt:lpstr>
      <vt:lpstr>文鼎中特广告体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开学班会</dc:title>
  <cp:lastModifiedBy>网科 亿数</cp:lastModifiedBy>
  <cp:revision>39</cp:revision>
  <dcterms:created xsi:type="dcterms:W3CDTF">2024-02-27T06:25:00Z</dcterms:created>
  <dcterms:modified xsi:type="dcterms:W3CDTF">2025-09-23T09:03:10Z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DB2CB587CEF74C90AA2F7E690120EA08_12</vt:lpwstr>
  </property>
  <property fmtid="{D5CDD505-2E9C-101B-9397-08002B2CF9AE}" pid="3" name="KSOProductBuildVer">
    <vt:lpwstr>2052-12.1.0.21171</vt:lpwstr>
  </property>
</Properties>
</file>