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76" r:id="rId4"/>
    <p:sldId id="258" r:id="rId5"/>
    <p:sldId id="263" r:id="rId6"/>
    <p:sldId id="262" r:id="rId7"/>
    <p:sldId id="264" r:id="rId8"/>
    <p:sldId id="266" r:id="rId9"/>
    <p:sldId id="268" r:id="rId10"/>
    <p:sldId id="270" r:id="rId11"/>
    <p:sldId id="271" r:id="rId12"/>
    <p:sldId id="27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B4A"/>
    <a:srgbClr val="1B1464"/>
    <a:srgbClr val="FDCD95"/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DA8A3-A062-4DF1-97A7-03D7476A870F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D8999-886D-4851-912A-C9BC2B502B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D8999-886D-4851-912A-C9BC2B502BD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6025-3CBD-4DCD-9554-EA9C73109377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0A32-E9E8-466D-B42A-37FDDEB2E1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6025-3CBD-4DCD-9554-EA9C73109377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0A32-E9E8-466D-B42A-37FDDEB2E17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/>
              <a:srcRect l="5933" t="1136" r="6457" b="9308"/>
              <a:stretch>
                <a:fillRect/>
              </a:stretch>
            </p:blipFill>
            <p:spPr>
              <a:xfrm flipH="1"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76200" y="72232"/>
                <a:ext cx="12039600" cy="67095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74" y="232948"/>
              <a:ext cx="619674" cy="60933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/>
          <a:srcRect l="5933" t="1136" r="6457" b="9308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3555" y="2219404"/>
            <a:ext cx="68386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1B1464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  <a:sym typeface="Arial" panose="020B0604020202020204" pitchFamily="34" charset="0"/>
              </a:rPr>
              <a:t>防溺水安全教育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38925" y="1745620"/>
            <a:ext cx="1475514" cy="383731"/>
            <a:chOff x="-53" y="-51"/>
            <a:chExt cx="1022403" cy="265893"/>
          </a:xfrm>
          <a:solidFill>
            <a:srgbClr val="1B1464"/>
          </a:solidFill>
        </p:grpSpPr>
        <p:sp>
          <p:nvSpPr>
            <p:cNvPr id="10" name="PA_ImportSvg_636808962213768665"/>
            <p:cNvSpPr/>
            <p:nvPr>
              <p:custDataLst>
                <p:tags r:id="rId1"/>
              </p:custDataLst>
            </p:nvPr>
          </p:nvSpPr>
          <p:spPr>
            <a:xfrm>
              <a:off x="721584" y="-51"/>
              <a:ext cx="265841" cy="265893"/>
            </a:xfrm>
            <a:custGeom>
              <a:avLst/>
              <a:gdLst/>
              <a:ahLst/>
              <a:cxnLst/>
              <a:rect l="l" t="t" r="r" b="b"/>
              <a:pathLst>
                <a:path w="265841" h="265893">
                  <a:moveTo>
                    <a:pt x="138079" y="50"/>
                  </a:moveTo>
                  <a:cubicBezTo>
                    <a:pt x="86341" y="-1"/>
                    <a:pt x="39669" y="31125"/>
                    <a:pt x="19834" y="78910"/>
                  </a:cubicBezTo>
                  <a:cubicBezTo>
                    <a:pt x="0" y="126695"/>
                    <a:pt x="10910" y="181723"/>
                    <a:pt x="47476" y="218325"/>
                  </a:cubicBezTo>
                  <a:cubicBezTo>
                    <a:pt x="84042" y="254928"/>
                    <a:pt x="139059" y="265892"/>
                    <a:pt x="186864" y="246105"/>
                  </a:cubicBezTo>
                  <a:cubicBezTo>
                    <a:pt x="234668" y="226318"/>
                    <a:pt x="265841" y="179677"/>
                    <a:pt x="265841" y="127939"/>
                  </a:cubicBezTo>
                  <a:cubicBezTo>
                    <a:pt x="265841" y="57357"/>
                    <a:pt x="208661" y="120"/>
                    <a:pt x="138079" y="50"/>
                  </a:cubicBezTo>
                  <a:close/>
                  <a:moveTo>
                    <a:pt x="226217" y="86537"/>
                  </a:moveTo>
                  <a:cubicBezTo>
                    <a:pt x="226235" y="86833"/>
                    <a:pt x="226235" y="87130"/>
                    <a:pt x="226217" y="87426"/>
                  </a:cubicBezTo>
                  <a:lnTo>
                    <a:pt x="226217" y="88188"/>
                  </a:lnTo>
                  <a:lnTo>
                    <a:pt x="226217" y="88950"/>
                  </a:lnTo>
                  <a:lnTo>
                    <a:pt x="226217" y="89712"/>
                  </a:lnTo>
                  <a:lnTo>
                    <a:pt x="226217" y="89712"/>
                  </a:lnTo>
                  <a:lnTo>
                    <a:pt x="173766" y="194233"/>
                  </a:lnTo>
                  <a:cubicBezTo>
                    <a:pt x="173024" y="196104"/>
                    <a:pt x="171624" y="197640"/>
                    <a:pt x="169829" y="198551"/>
                  </a:cubicBezTo>
                  <a:lnTo>
                    <a:pt x="168813" y="198551"/>
                  </a:lnTo>
                  <a:lnTo>
                    <a:pt x="168813" y="198551"/>
                  </a:lnTo>
                  <a:lnTo>
                    <a:pt x="167670" y="198551"/>
                  </a:lnTo>
                  <a:lnTo>
                    <a:pt x="163606" y="198551"/>
                  </a:lnTo>
                  <a:lnTo>
                    <a:pt x="162336" y="198551"/>
                  </a:lnTo>
                  <a:lnTo>
                    <a:pt x="162336" y="198551"/>
                  </a:lnTo>
                  <a:lnTo>
                    <a:pt x="161193" y="198551"/>
                  </a:lnTo>
                  <a:cubicBezTo>
                    <a:pt x="159327" y="197634"/>
                    <a:pt x="157876" y="196047"/>
                    <a:pt x="157129" y="194106"/>
                  </a:cubicBezTo>
                  <a:lnTo>
                    <a:pt x="140492" y="161340"/>
                  </a:lnTo>
                  <a:lnTo>
                    <a:pt x="149890" y="142544"/>
                  </a:lnTo>
                  <a:lnTo>
                    <a:pt x="163479" y="169722"/>
                  </a:lnTo>
                  <a:cubicBezTo>
                    <a:pt x="163479" y="169722"/>
                    <a:pt x="165003" y="172770"/>
                    <a:pt x="166527" y="169722"/>
                  </a:cubicBezTo>
                  <a:lnTo>
                    <a:pt x="202595" y="97840"/>
                  </a:lnTo>
                  <a:cubicBezTo>
                    <a:pt x="202595" y="97840"/>
                    <a:pt x="204119" y="94792"/>
                    <a:pt x="200690" y="94792"/>
                  </a:cubicBezTo>
                  <a:lnTo>
                    <a:pt x="172496" y="94792"/>
                  </a:lnTo>
                  <a:cubicBezTo>
                    <a:pt x="170436" y="94904"/>
                    <a:pt x="168572" y="96051"/>
                    <a:pt x="167543" y="97840"/>
                  </a:cubicBezTo>
                  <a:lnTo>
                    <a:pt x="153700" y="125399"/>
                  </a:lnTo>
                  <a:lnTo>
                    <a:pt x="153700" y="125399"/>
                  </a:lnTo>
                  <a:lnTo>
                    <a:pt x="138079" y="156641"/>
                  </a:lnTo>
                  <a:lnTo>
                    <a:pt x="138079" y="156641"/>
                  </a:lnTo>
                  <a:lnTo>
                    <a:pt x="118902" y="194741"/>
                  </a:lnTo>
                  <a:cubicBezTo>
                    <a:pt x="118160" y="196612"/>
                    <a:pt x="116760" y="198148"/>
                    <a:pt x="114965" y="199059"/>
                  </a:cubicBezTo>
                  <a:lnTo>
                    <a:pt x="113949" y="199059"/>
                  </a:lnTo>
                  <a:lnTo>
                    <a:pt x="113949" y="199059"/>
                  </a:lnTo>
                  <a:lnTo>
                    <a:pt x="112933" y="199059"/>
                  </a:lnTo>
                  <a:lnTo>
                    <a:pt x="110139" y="199059"/>
                  </a:lnTo>
                  <a:lnTo>
                    <a:pt x="108869" y="199059"/>
                  </a:lnTo>
                  <a:lnTo>
                    <a:pt x="108869" y="199059"/>
                  </a:lnTo>
                  <a:lnTo>
                    <a:pt x="107726" y="199059"/>
                  </a:lnTo>
                  <a:cubicBezTo>
                    <a:pt x="105915" y="198107"/>
                    <a:pt x="104515" y="196526"/>
                    <a:pt x="103789" y="194614"/>
                  </a:cubicBezTo>
                  <a:lnTo>
                    <a:pt x="50830" y="90093"/>
                  </a:lnTo>
                  <a:lnTo>
                    <a:pt x="50830" y="90093"/>
                  </a:lnTo>
                  <a:lnTo>
                    <a:pt x="50830" y="90093"/>
                  </a:lnTo>
                  <a:lnTo>
                    <a:pt x="50830" y="89331"/>
                  </a:lnTo>
                  <a:lnTo>
                    <a:pt x="50830" y="88569"/>
                  </a:lnTo>
                  <a:lnTo>
                    <a:pt x="50830" y="87426"/>
                  </a:lnTo>
                  <a:cubicBezTo>
                    <a:pt x="50811" y="87130"/>
                    <a:pt x="50811" y="86833"/>
                    <a:pt x="50830" y="86537"/>
                  </a:cubicBezTo>
                  <a:lnTo>
                    <a:pt x="50830" y="86537"/>
                  </a:lnTo>
                  <a:cubicBezTo>
                    <a:pt x="50830" y="86537"/>
                    <a:pt x="50830" y="86537"/>
                    <a:pt x="50830" y="86537"/>
                  </a:cubicBezTo>
                  <a:cubicBezTo>
                    <a:pt x="50814" y="86241"/>
                    <a:pt x="50814" y="85944"/>
                    <a:pt x="50830" y="85648"/>
                  </a:cubicBezTo>
                  <a:lnTo>
                    <a:pt x="50830" y="84124"/>
                  </a:lnTo>
                  <a:lnTo>
                    <a:pt x="50830" y="83362"/>
                  </a:lnTo>
                  <a:lnTo>
                    <a:pt x="50830" y="82600"/>
                  </a:lnTo>
                  <a:lnTo>
                    <a:pt x="50830" y="81965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1719" y="81330"/>
                  </a:lnTo>
                  <a:lnTo>
                    <a:pt x="51719" y="81330"/>
                  </a:lnTo>
                  <a:lnTo>
                    <a:pt x="51719" y="81330"/>
                  </a:lnTo>
                  <a:lnTo>
                    <a:pt x="52735" y="81330"/>
                  </a:lnTo>
                  <a:lnTo>
                    <a:pt x="53370" y="81330"/>
                  </a:lnTo>
                  <a:lnTo>
                    <a:pt x="111282" y="81330"/>
                  </a:lnTo>
                  <a:lnTo>
                    <a:pt x="112171" y="81330"/>
                  </a:lnTo>
                  <a:lnTo>
                    <a:pt x="112171" y="81330"/>
                  </a:lnTo>
                  <a:lnTo>
                    <a:pt x="113060" y="81330"/>
                  </a:lnTo>
                  <a:lnTo>
                    <a:pt x="113060" y="81330"/>
                  </a:lnTo>
                  <a:lnTo>
                    <a:pt x="113949" y="82092"/>
                  </a:lnTo>
                  <a:lnTo>
                    <a:pt x="113949" y="82092"/>
                  </a:lnTo>
                  <a:lnTo>
                    <a:pt x="114711" y="82981"/>
                  </a:lnTo>
                  <a:lnTo>
                    <a:pt x="114711" y="82981"/>
                  </a:lnTo>
                  <a:lnTo>
                    <a:pt x="114711" y="83616"/>
                  </a:lnTo>
                  <a:lnTo>
                    <a:pt x="114711" y="83616"/>
                  </a:lnTo>
                  <a:lnTo>
                    <a:pt x="135666" y="114350"/>
                  </a:lnTo>
                  <a:lnTo>
                    <a:pt x="126268" y="133019"/>
                  </a:lnTo>
                  <a:lnTo>
                    <a:pt x="108488" y="97713"/>
                  </a:lnTo>
                  <a:cubicBezTo>
                    <a:pt x="107550" y="96014"/>
                    <a:pt x="105845" y="94877"/>
                    <a:pt x="103916" y="94665"/>
                  </a:cubicBezTo>
                  <a:lnTo>
                    <a:pt x="75341" y="94665"/>
                  </a:lnTo>
                  <a:cubicBezTo>
                    <a:pt x="71912" y="94665"/>
                    <a:pt x="73436" y="97713"/>
                    <a:pt x="73436" y="97713"/>
                  </a:cubicBezTo>
                  <a:lnTo>
                    <a:pt x="109504" y="169595"/>
                  </a:lnTo>
                  <a:cubicBezTo>
                    <a:pt x="109504" y="169595"/>
                    <a:pt x="111028" y="172643"/>
                    <a:pt x="112552" y="169595"/>
                  </a:cubicBezTo>
                  <a:lnTo>
                    <a:pt x="127157" y="140512"/>
                  </a:lnTo>
                  <a:lnTo>
                    <a:pt x="142016" y="110032"/>
                  </a:lnTo>
                  <a:lnTo>
                    <a:pt x="155859" y="82600"/>
                  </a:lnTo>
                  <a:lnTo>
                    <a:pt x="155859" y="82600"/>
                  </a:lnTo>
                  <a:lnTo>
                    <a:pt x="155859" y="81965"/>
                  </a:lnTo>
                  <a:lnTo>
                    <a:pt x="155859" y="81965"/>
                  </a:lnTo>
                  <a:lnTo>
                    <a:pt x="156621" y="81076"/>
                  </a:lnTo>
                  <a:lnTo>
                    <a:pt x="156621" y="81076"/>
                  </a:lnTo>
                  <a:lnTo>
                    <a:pt x="157383" y="80441"/>
                  </a:lnTo>
                  <a:lnTo>
                    <a:pt x="157383" y="80441"/>
                  </a:lnTo>
                  <a:lnTo>
                    <a:pt x="158145" y="80441"/>
                  </a:lnTo>
                  <a:lnTo>
                    <a:pt x="158780" y="80441"/>
                  </a:lnTo>
                  <a:lnTo>
                    <a:pt x="159542" y="80441"/>
                  </a:lnTo>
                  <a:lnTo>
                    <a:pt x="218089" y="80441"/>
                  </a:lnTo>
                  <a:lnTo>
                    <a:pt x="219105" y="80441"/>
                  </a:lnTo>
                  <a:lnTo>
                    <a:pt x="219105" y="80441"/>
                  </a:lnTo>
                  <a:lnTo>
                    <a:pt x="219105" y="80441"/>
                  </a:lnTo>
                  <a:lnTo>
                    <a:pt x="219994" y="80441"/>
                  </a:lnTo>
                  <a:lnTo>
                    <a:pt x="219994" y="80441"/>
                  </a:lnTo>
                  <a:lnTo>
                    <a:pt x="220756" y="81076"/>
                  </a:lnTo>
                  <a:lnTo>
                    <a:pt x="220756" y="81076"/>
                  </a:lnTo>
                  <a:lnTo>
                    <a:pt x="220756" y="81838"/>
                  </a:lnTo>
                  <a:lnTo>
                    <a:pt x="220756" y="81838"/>
                  </a:lnTo>
                  <a:lnTo>
                    <a:pt x="220756" y="82727"/>
                  </a:lnTo>
                  <a:lnTo>
                    <a:pt x="220756" y="83362"/>
                  </a:lnTo>
                  <a:lnTo>
                    <a:pt x="220756" y="84251"/>
                  </a:lnTo>
                  <a:cubicBezTo>
                    <a:pt x="220756" y="84251"/>
                    <a:pt x="220756" y="84251"/>
                    <a:pt x="220756" y="85140"/>
                  </a:cubicBezTo>
                  <a:cubicBezTo>
                    <a:pt x="220756" y="86029"/>
                    <a:pt x="220756" y="85140"/>
                    <a:pt x="220756" y="85140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A-椭圆 214"/>
            <p:cNvSpPr/>
            <p:nvPr>
              <p:custDataLst>
                <p:tags r:id="rId2"/>
              </p:custDataLst>
            </p:nvPr>
          </p:nvSpPr>
          <p:spPr>
            <a:xfrm>
              <a:off x="988822" y="223520"/>
              <a:ext cx="33528" cy="3352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-53" y="31607"/>
              <a:ext cx="694871" cy="195625"/>
              <a:chOff x="-53" y="31607"/>
              <a:chExt cx="694871" cy="195625"/>
            </a:xfrm>
            <a:grpFill/>
          </p:grpSpPr>
          <p:sp>
            <p:nvSpPr>
              <p:cNvPr id="13" name="PA-任意多边形 215"/>
              <p:cNvSpPr/>
              <p:nvPr>
                <p:custDataLst>
                  <p:tags r:id="rId3"/>
                </p:custDataLst>
              </p:nvPr>
            </p:nvSpPr>
            <p:spPr>
              <a:xfrm>
                <a:off x="490300" y="32512"/>
                <a:ext cx="204518" cy="193631"/>
              </a:xfrm>
              <a:custGeom>
                <a:avLst/>
                <a:gdLst/>
                <a:ahLst/>
                <a:cxnLst/>
                <a:rect l="0" t="0" r="0" b="0"/>
                <a:pathLst>
                  <a:path w="204518" h="193631">
                    <a:moveTo>
                      <a:pt x="204517" y="139192"/>
                    </a:moveTo>
                    <a:cubicBezTo>
                      <a:pt x="204517" y="124843"/>
                      <a:pt x="198817" y="111082"/>
                      <a:pt x="188671" y="100936"/>
                    </a:cubicBezTo>
                    <a:cubicBezTo>
                      <a:pt x="178525" y="90790"/>
                      <a:pt x="164764" y="85090"/>
                      <a:pt x="150415" y="85090"/>
                    </a:cubicBezTo>
                    <a:lnTo>
                      <a:pt x="51482" y="85090"/>
                    </a:lnTo>
                    <a:cubicBezTo>
                      <a:pt x="39914" y="85830"/>
                      <a:pt x="28894" y="80079"/>
                      <a:pt x="22886" y="70166"/>
                    </a:cubicBezTo>
                    <a:cubicBezTo>
                      <a:pt x="16878" y="60254"/>
                      <a:pt x="16878" y="47823"/>
                      <a:pt x="22886" y="37911"/>
                    </a:cubicBezTo>
                    <a:cubicBezTo>
                      <a:pt x="28894" y="27998"/>
                      <a:pt x="39914" y="22247"/>
                      <a:pt x="51482" y="22987"/>
                    </a:cubicBezTo>
                    <a:lnTo>
                      <a:pt x="186102" y="22987"/>
                    </a:lnTo>
                    <a:cubicBezTo>
                      <a:pt x="191984" y="22368"/>
                      <a:pt x="196449" y="17408"/>
                      <a:pt x="196449" y="11494"/>
                    </a:cubicBezTo>
                    <a:cubicBezTo>
                      <a:pt x="196449" y="5579"/>
                      <a:pt x="191984" y="619"/>
                      <a:pt x="186102" y="0"/>
                    </a:cubicBezTo>
                    <a:lnTo>
                      <a:pt x="51482" y="0"/>
                    </a:lnTo>
                    <a:cubicBezTo>
                      <a:pt x="22655" y="1398"/>
                      <a:pt x="0" y="25178"/>
                      <a:pt x="0" y="54039"/>
                    </a:cubicBezTo>
                    <a:cubicBezTo>
                      <a:pt x="0" y="82900"/>
                      <a:pt x="22655" y="106679"/>
                      <a:pt x="51482" y="108077"/>
                    </a:cubicBezTo>
                    <a:lnTo>
                      <a:pt x="150415" y="108077"/>
                    </a:lnTo>
                    <a:cubicBezTo>
                      <a:pt x="166794" y="109125"/>
                      <a:pt x="179543" y="122716"/>
                      <a:pt x="179543" y="139129"/>
                    </a:cubicBezTo>
                    <a:cubicBezTo>
                      <a:pt x="179543" y="155541"/>
                      <a:pt x="166794" y="169132"/>
                      <a:pt x="150415" y="170180"/>
                    </a:cubicBezTo>
                    <a:lnTo>
                      <a:pt x="15922" y="170180"/>
                    </a:lnTo>
                    <a:cubicBezTo>
                      <a:pt x="11527" y="169717"/>
                      <a:pt x="7253" y="171801"/>
                      <a:pt x="4912" y="175549"/>
                    </a:cubicBezTo>
                    <a:cubicBezTo>
                      <a:pt x="2570" y="179296"/>
                      <a:pt x="2570" y="184051"/>
                      <a:pt x="4912" y="187798"/>
                    </a:cubicBezTo>
                    <a:cubicBezTo>
                      <a:pt x="7253" y="191546"/>
                      <a:pt x="11527" y="193630"/>
                      <a:pt x="15922" y="193167"/>
                    </a:cubicBezTo>
                    <a:lnTo>
                      <a:pt x="150542" y="193167"/>
                    </a:lnTo>
                    <a:cubicBezTo>
                      <a:pt x="180323" y="193097"/>
                      <a:pt x="204447" y="168973"/>
                      <a:pt x="204517" y="139192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Arial" panose="020B0604020202020204" pitchFamily="34" charset="0"/>
                  <a:ea typeface="汉仪旗黑-60S" panose="00020600040101010101" pitchFamily="18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PA-任意多边形 216"/>
              <p:cNvSpPr/>
              <p:nvPr>
                <p:custDataLst>
                  <p:tags r:id="rId4"/>
                </p:custDataLst>
              </p:nvPr>
            </p:nvSpPr>
            <p:spPr>
              <a:xfrm>
                <a:off x="269240" y="32512"/>
                <a:ext cx="202439" cy="192339"/>
              </a:xfrm>
              <a:custGeom>
                <a:avLst/>
                <a:gdLst/>
                <a:ahLst/>
                <a:cxnLst/>
                <a:rect l="0" t="0" r="0" b="0"/>
                <a:pathLst>
                  <a:path w="202439" h="192339">
                    <a:moveTo>
                      <a:pt x="202438" y="54102"/>
                    </a:moveTo>
                    <a:cubicBezTo>
                      <a:pt x="202438" y="39753"/>
                      <a:pt x="196738" y="25992"/>
                      <a:pt x="186592" y="15846"/>
                    </a:cubicBezTo>
                    <a:cubicBezTo>
                      <a:pt x="176446" y="5700"/>
                      <a:pt x="162685" y="0"/>
                      <a:pt x="148336" y="0"/>
                    </a:cubicBezTo>
                    <a:lnTo>
                      <a:pt x="11430" y="0"/>
                    </a:lnTo>
                    <a:cubicBezTo>
                      <a:pt x="5548" y="619"/>
                      <a:pt x="1083" y="5579"/>
                      <a:pt x="1083" y="11493"/>
                    </a:cubicBezTo>
                    <a:cubicBezTo>
                      <a:pt x="1083" y="17408"/>
                      <a:pt x="5548" y="22368"/>
                      <a:pt x="11430" y="22987"/>
                    </a:cubicBezTo>
                    <a:lnTo>
                      <a:pt x="148336" y="22987"/>
                    </a:lnTo>
                    <a:cubicBezTo>
                      <a:pt x="164715" y="24035"/>
                      <a:pt x="177464" y="37626"/>
                      <a:pt x="177464" y="54039"/>
                    </a:cubicBezTo>
                    <a:cubicBezTo>
                      <a:pt x="177464" y="70451"/>
                      <a:pt x="164715" y="84042"/>
                      <a:pt x="148336" y="85090"/>
                    </a:cubicBezTo>
                    <a:lnTo>
                      <a:pt x="33274" y="85090"/>
                    </a:lnTo>
                    <a:cubicBezTo>
                      <a:pt x="14877" y="85160"/>
                      <a:pt x="0" y="100094"/>
                      <a:pt x="0" y="118491"/>
                    </a:cubicBezTo>
                    <a:lnTo>
                      <a:pt x="0" y="118491"/>
                    </a:lnTo>
                    <a:lnTo>
                      <a:pt x="0" y="181991"/>
                    </a:lnTo>
                    <a:cubicBezTo>
                      <a:pt x="619" y="187873"/>
                      <a:pt x="5579" y="192338"/>
                      <a:pt x="11493" y="192338"/>
                    </a:cubicBezTo>
                    <a:cubicBezTo>
                      <a:pt x="17408" y="192338"/>
                      <a:pt x="22368" y="187873"/>
                      <a:pt x="22987" y="181991"/>
                    </a:cubicBezTo>
                    <a:lnTo>
                      <a:pt x="22987" y="150241"/>
                    </a:lnTo>
                    <a:lnTo>
                      <a:pt x="22987" y="150241"/>
                    </a:lnTo>
                    <a:lnTo>
                      <a:pt x="22987" y="118491"/>
                    </a:lnTo>
                    <a:cubicBezTo>
                      <a:pt x="22987" y="112810"/>
                      <a:pt x="27593" y="108204"/>
                      <a:pt x="33274" y="108204"/>
                    </a:cubicBezTo>
                    <a:lnTo>
                      <a:pt x="148336" y="108204"/>
                    </a:lnTo>
                    <a:cubicBezTo>
                      <a:pt x="178216" y="108204"/>
                      <a:pt x="202438" y="83982"/>
                      <a:pt x="202438" y="54102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Arial" panose="020B0604020202020204" pitchFamily="34" charset="0"/>
                  <a:ea typeface="汉仪旗黑-60S" panose="00020600040101010101" pitchFamily="18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PA-任意多边形 217"/>
              <p:cNvSpPr/>
              <p:nvPr>
                <p:custDataLst>
                  <p:tags r:id="rId5"/>
                </p:custDataLst>
              </p:nvPr>
            </p:nvSpPr>
            <p:spPr>
              <a:xfrm>
                <a:off x="-53" y="31607"/>
                <a:ext cx="232511" cy="195625"/>
              </a:xfrm>
              <a:custGeom>
                <a:avLst/>
                <a:gdLst/>
                <a:ahLst/>
                <a:cxnLst/>
                <a:rect l="0" t="0" r="0" b="0"/>
                <a:pathLst>
                  <a:path w="232511" h="195625">
                    <a:moveTo>
                      <a:pt x="232336" y="12589"/>
                    </a:moveTo>
                    <a:cubicBezTo>
                      <a:pt x="232510" y="8064"/>
                      <a:pt x="229967" y="3872"/>
                      <a:pt x="225874" y="1936"/>
                    </a:cubicBezTo>
                    <a:cubicBezTo>
                      <a:pt x="221781" y="0"/>
                      <a:pt x="216927" y="694"/>
                      <a:pt x="213540" y="3699"/>
                    </a:cubicBezTo>
                    <a:lnTo>
                      <a:pt x="130228" y="71390"/>
                    </a:lnTo>
                    <a:lnTo>
                      <a:pt x="148516" y="86249"/>
                    </a:lnTo>
                    <a:lnTo>
                      <a:pt x="209476" y="36719"/>
                    </a:lnTo>
                    <a:lnTo>
                      <a:pt x="209476" y="158893"/>
                    </a:lnTo>
                    <a:lnTo>
                      <a:pt x="183060" y="137430"/>
                    </a:lnTo>
                    <a:cubicBezTo>
                      <a:pt x="182600" y="137243"/>
                      <a:pt x="182172" y="136986"/>
                      <a:pt x="181790" y="136668"/>
                    </a:cubicBezTo>
                    <a:lnTo>
                      <a:pt x="116004" y="82693"/>
                    </a:lnTo>
                    <a:lnTo>
                      <a:pt x="97970" y="97552"/>
                    </a:lnTo>
                    <a:lnTo>
                      <a:pt x="97970" y="97552"/>
                    </a:lnTo>
                    <a:lnTo>
                      <a:pt x="78158" y="113681"/>
                    </a:lnTo>
                    <a:lnTo>
                      <a:pt x="50853" y="135779"/>
                    </a:lnTo>
                    <a:lnTo>
                      <a:pt x="50853" y="135779"/>
                    </a:lnTo>
                    <a:lnTo>
                      <a:pt x="23040" y="158893"/>
                    </a:lnTo>
                    <a:lnTo>
                      <a:pt x="23040" y="36719"/>
                    </a:lnTo>
                    <a:lnTo>
                      <a:pt x="83873" y="86122"/>
                    </a:lnTo>
                    <a:lnTo>
                      <a:pt x="101653" y="71263"/>
                    </a:lnTo>
                    <a:lnTo>
                      <a:pt x="19992" y="4588"/>
                    </a:lnTo>
                    <a:lnTo>
                      <a:pt x="19992" y="4588"/>
                    </a:lnTo>
                    <a:lnTo>
                      <a:pt x="18976" y="3699"/>
                    </a:lnTo>
                    <a:cubicBezTo>
                      <a:pt x="16638" y="1756"/>
                      <a:pt x="13622" y="824"/>
                      <a:pt x="10595" y="1110"/>
                    </a:cubicBezTo>
                    <a:cubicBezTo>
                      <a:pt x="7568" y="1396"/>
                      <a:pt x="4780" y="2876"/>
                      <a:pt x="2847" y="5223"/>
                    </a:cubicBezTo>
                    <a:cubicBezTo>
                      <a:pt x="1154" y="7300"/>
                      <a:pt x="254" y="9910"/>
                      <a:pt x="307" y="12589"/>
                    </a:cubicBezTo>
                    <a:lnTo>
                      <a:pt x="53" y="12589"/>
                    </a:lnTo>
                    <a:lnTo>
                      <a:pt x="53" y="182769"/>
                    </a:lnTo>
                    <a:lnTo>
                      <a:pt x="53" y="182769"/>
                    </a:lnTo>
                    <a:cubicBezTo>
                      <a:pt x="0" y="185448"/>
                      <a:pt x="900" y="188058"/>
                      <a:pt x="2593" y="190135"/>
                    </a:cubicBezTo>
                    <a:cubicBezTo>
                      <a:pt x="6702" y="194999"/>
                      <a:pt x="13971" y="195624"/>
                      <a:pt x="18849" y="191532"/>
                    </a:cubicBezTo>
                    <a:lnTo>
                      <a:pt x="116131" y="112411"/>
                    </a:lnTo>
                    <a:lnTo>
                      <a:pt x="213413" y="191532"/>
                    </a:lnTo>
                    <a:cubicBezTo>
                      <a:pt x="218291" y="195624"/>
                      <a:pt x="225560" y="194999"/>
                      <a:pt x="229669" y="190135"/>
                    </a:cubicBezTo>
                    <a:cubicBezTo>
                      <a:pt x="231352" y="188053"/>
                      <a:pt x="232251" y="185446"/>
                      <a:pt x="232209" y="182769"/>
                    </a:cubicBezTo>
                    <a:lnTo>
                      <a:pt x="232209" y="182769"/>
                    </a:lnTo>
                    <a:lnTo>
                      <a:pt x="232209" y="12462"/>
                    </a:lnTo>
                  </a:path>
                </a:pathLst>
              </a:custGeom>
              <a:grpFill/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Arial" panose="020B0604020202020204" pitchFamily="34" charset="0"/>
                  <a:ea typeface="汉仪旗黑-60S" panose="00020600040101010101" pitchFamily="18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603556" y="3220078"/>
            <a:ext cx="5263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Safety Education On Drowning Prevention</a:t>
            </a:r>
          </a:p>
        </p:txBody>
      </p:sp>
      <p:sp>
        <p:nvSpPr>
          <p:cNvPr id="17" name="矩形: 圆角 21"/>
          <p:cNvSpPr/>
          <p:nvPr/>
        </p:nvSpPr>
        <p:spPr>
          <a:xfrm>
            <a:off x="675640" y="4681855"/>
            <a:ext cx="2914650" cy="427990"/>
          </a:xfrm>
          <a:prstGeom prst="roundRect">
            <a:avLst>
              <a:gd name="adj" fmla="val 50000"/>
            </a:avLst>
          </a:prstGeom>
          <a:solidFill>
            <a:srgbClr val="FCAB4A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大公镇社区教育中心  丁广群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5625" t="594" r="6458" b="95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"/>
          <p:cNvSpPr/>
          <p:nvPr/>
        </p:nvSpPr>
        <p:spPr>
          <a:xfrm>
            <a:off x="3309685" y="3014907"/>
            <a:ext cx="5572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000" b="1" dirty="0">
                <a:solidFill>
                  <a:srgbClr val="1B1464"/>
                </a:solidFill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同伴落水如何正确营救</a:t>
            </a:r>
            <a:endParaRPr lang="en-US" altLang="zh-CN" sz="2800" dirty="0">
              <a:solidFill>
                <a:srgbClr val="1B1464"/>
              </a:solidFill>
              <a:latin typeface="Arial" panose="020B0604020202020204" pitchFamily="34" charset="0"/>
              <a:ea typeface="汉仪旗黑-60S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2687488" y="3766535"/>
            <a:ext cx="6817024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303030"/>
                </a:solidFill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Tongban luoshui ruhe zhengque yingjiu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77366" y="4628006"/>
            <a:ext cx="1437269" cy="334441"/>
            <a:chOff x="5451087" y="4628006"/>
            <a:chExt cx="1437269" cy="33444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087" y="4628006"/>
              <a:ext cx="340113" cy="33444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665" y="4628006"/>
              <a:ext cx="340113" cy="33444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243" y="4628006"/>
              <a:ext cx="340113" cy="334441"/>
            </a:xfrm>
            <a:prstGeom prst="rect">
              <a:avLst/>
            </a:prstGeom>
          </p:spPr>
        </p:pic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28" y="1304012"/>
            <a:ext cx="1564007" cy="15565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12296" y="1507139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B1464"/>
                </a:solidFill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04</a:t>
            </a:r>
            <a:endParaRPr lang="zh-CN" altLang="en-US" sz="6000" dirty="0">
              <a:solidFill>
                <a:srgbClr val="1B1464"/>
              </a:solidFill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/>
          <p:nvPr/>
        </p:nvSpPr>
        <p:spPr>
          <a:xfrm>
            <a:off x="986219" y="245960"/>
            <a:ext cx="5249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同伴落水如何正确营救</a:t>
            </a:r>
            <a:endParaRPr lang="en-US" altLang="zh-CN" sz="2000" dirty="0">
              <a:latin typeface="Arial" panose="020B0604020202020204" pitchFamily="34" charset="0"/>
              <a:ea typeface="汉仪旗黑-60S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56503B-0CDE-996A-BE40-9A842E7EB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8" y="2393576"/>
            <a:ext cx="4422322" cy="31406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52190" y="3440747"/>
            <a:ext cx="6865620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碰到有人溺水，第一时间要大声呼叫，寻求成人帮助。</a:t>
            </a:r>
            <a:endParaRPr lang="en-US" altLang="zh-CN" dirty="0"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46068" y="2623201"/>
            <a:ext cx="1612900" cy="521970"/>
          </a:xfrm>
          <a:prstGeom prst="rect">
            <a:avLst/>
          </a:prstGeom>
          <a:solidFill>
            <a:srgbClr val="1B1464"/>
          </a:solidFill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正确施救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5EE918-B8AB-D966-9528-5448C3A1A680}"/>
              </a:ext>
            </a:extLst>
          </p:cNvPr>
          <p:cNvSpPr/>
          <p:nvPr/>
        </p:nvSpPr>
        <p:spPr>
          <a:xfrm>
            <a:off x="4752190" y="4103726"/>
            <a:ext cx="6677810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寻找溺水现场周边的竹竿、绳索等将溺水者拉上岸。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或者寻找像救生圈、球类、塑料瓶等漂浮物扔给落水者助其自救。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/>
          <a:srcRect l="5933" t="1136" r="6457" b="9308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3555" y="2219404"/>
            <a:ext cx="71652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1B1464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  <a:sym typeface="Arial" panose="020B0604020202020204" pitchFamily="34" charset="0"/>
              </a:rPr>
              <a:t>感谢您的观看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38925" y="1745620"/>
            <a:ext cx="1475514" cy="383731"/>
            <a:chOff x="-53" y="-51"/>
            <a:chExt cx="1022403" cy="265893"/>
          </a:xfrm>
          <a:solidFill>
            <a:srgbClr val="1B1464"/>
          </a:solidFill>
        </p:grpSpPr>
        <p:sp>
          <p:nvSpPr>
            <p:cNvPr id="10" name="PA_ImportSvg_636808962213768665"/>
            <p:cNvSpPr/>
            <p:nvPr>
              <p:custDataLst>
                <p:tags r:id="rId1"/>
              </p:custDataLst>
            </p:nvPr>
          </p:nvSpPr>
          <p:spPr>
            <a:xfrm>
              <a:off x="721584" y="-51"/>
              <a:ext cx="265841" cy="265893"/>
            </a:xfrm>
            <a:custGeom>
              <a:avLst/>
              <a:gdLst/>
              <a:ahLst/>
              <a:cxnLst/>
              <a:rect l="l" t="t" r="r" b="b"/>
              <a:pathLst>
                <a:path w="265841" h="265893">
                  <a:moveTo>
                    <a:pt x="138079" y="50"/>
                  </a:moveTo>
                  <a:cubicBezTo>
                    <a:pt x="86341" y="-1"/>
                    <a:pt x="39669" y="31125"/>
                    <a:pt x="19834" y="78910"/>
                  </a:cubicBezTo>
                  <a:cubicBezTo>
                    <a:pt x="0" y="126695"/>
                    <a:pt x="10910" y="181723"/>
                    <a:pt x="47476" y="218325"/>
                  </a:cubicBezTo>
                  <a:cubicBezTo>
                    <a:pt x="84042" y="254928"/>
                    <a:pt x="139059" y="265892"/>
                    <a:pt x="186864" y="246105"/>
                  </a:cubicBezTo>
                  <a:cubicBezTo>
                    <a:pt x="234668" y="226318"/>
                    <a:pt x="265841" y="179677"/>
                    <a:pt x="265841" y="127939"/>
                  </a:cubicBezTo>
                  <a:cubicBezTo>
                    <a:pt x="265841" y="57357"/>
                    <a:pt x="208661" y="120"/>
                    <a:pt x="138079" y="50"/>
                  </a:cubicBezTo>
                  <a:close/>
                  <a:moveTo>
                    <a:pt x="226217" y="86537"/>
                  </a:moveTo>
                  <a:cubicBezTo>
                    <a:pt x="226235" y="86833"/>
                    <a:pt x="226235" y="87130"/>
                    <a:pt x="226217" y="87426"/>
                  </a:cubicBezTo>
                  <a:lnTo>
                    <a:pt x="226217" y="88188"/>
                  </a:lnTo>
                  <a:lnTo>
                    <a:pt x="226217" y="88950"/>
                  </a:lnTo>
                  <a:lnTo>
                    <a:pt x="226217" y="89712"/>
                  </a:lnTo>
                  <a:lnTo>
                    <a:pt x="226217" y="89712"/>
                  </a:lnTo>
                  <a:lnTo>
                    <a:pt x="173766" y="194233"/>
                  </a:lnTo>
                  <a:cubicBezTo>
                    <a:pt x="173024" y="196104"/>
                    <a:pt x="171624" y="197640"/>
                    <a:pt x="169829" y="198551"/>
                  </a:cubicBezTo>
                  <a:lnTo>
                    <a:pt x="168813" y="198551"/>
                  </a:lnTo>
                  <a:lnTo>
                    <a:pt x="168813" y="198551"/>
                  </a:lnTo>
                  <a:lnTo>
                    <a:pt x="167670" y="198551"/>
                  </a:lnTo>
                  <a:lnTo>
                    <a:pt x="163606" y="198551"/>
                  </a:lnTo>
                  <a:lnTo>
                    <a:pt x="162336" y="198551"/>
                  </a:lnTo>
                  <a:lnTo>
                    <a:pt x="162336" y="198551"/>
                  </a:lnTo>
                  <a:lnTo>
                    <a:pt x="161193" y="198551"/>
                  </a:lnTo>
                  <a:cubicBezTo>
                    <a:pt x="159327" y="197634"/>
                    <a:pt x="157876" y="196047"/>
                    <a:pt x="157129" y="194106"/>
                  </a:cubicBezTo>
                  <a:lnTo>
                    <a:pt x="140492" y="161340"/>
                  </a:lnTo>
                  <a:lnTo>
                    <a:pt x="149890" y="142544"/>
                  </a:lnTo>
                  <a:lnTo>
                    <a:pt x="163479" y="169722"/>
                  </a:lnTo>
                  <a:cubicBezTo>
                    <a:pt x="163479" y="169722"/>
                    <a:pt x="165003" y="172770"/>
                    <a:pt x="166527" y="169722"/>
                  </a:cubicBezTo>
                  <a:lnTo>
                    <a:pt x="202595" y="97840"/>
                  </a:lnTo>
                  <a:cubicBezTo>
                    <a:pt x="202595" y="97840"/>
                    <a:pt x="204119" y="94792"/>
                    <a:pt x="200690" y="94792"/>
                  </a:cubicBezTo>
                  <a:lnTo>
                    <a:pt x="172496" y="94792"/>
                  </a:lnTo>
                  <a:cubicBezTo>
                    <a:pt x="170436" y="94904"/>
                    <a:pt x="168572" y="96051"/>
                    <a:pt x="167543" y="97840"/>
                  </a:cubicBezTo>
                  <a:lnTo>
                    <a:pt x="153700" y="125399"/>
                  </a:lnTo>
                  <a:lnTo>
                    <a:pt x="153700" y="125399"/>
                  </a:lnTo>
                  <a:lnTo>
                    <a:pt x="138079" y="156641"/>
                  </a:lnTo>
                  <a:lnTo>
                    <a:pt x="138079" y="156641"/>
                  </a:lnTo>
                  <a:lnTo>
                    <a:pt x="118902" y="194741"/>
                  </a:lnTo>
                  <a:cubicBezTo>
                    <a:pt x="118160" y="196612"/>
                    <a:pt x="116760" y="198148"/>
                    <a:pt x="114965" y="199059"/>
                  </a:cubicBezTo>
                  <a:lnTo>
                    <a:pt x="113949" y="199059"/>
                  </a:lnTo>
                  <a:lnTo>
                    <a:pt x="113949" y="199059"/>
                  </a:lnTo>
                  <a:lnTo>
                    <a:pt x="112933" y="199059"/>
                  </a:lnTo>
                  <a:lnTo>
                    <a:pt x="110139" y="199059"/>
                  </a:lnTo>
                  <a:lnTo>
                    <a:pt x="108869" y="199059"/>
                  </a:lnTo>
                  <a:lnTo>
                    <a:pt x="108869" y="199059"/>
                  </a:lnTo>
                  <a:lnTo>
                    <a:pt x="107726" y="199059"/>
                  </a:lnTo>
                  <a:cubicBezTo>
                    <a:pt x="105915" y="198107"/>
                    <a:pt x="104515" y="196526"/>
                    <a:pt x="103789" y="194614"/>
                  </a:cubicBezTo>
                  <a:lnTo>
                    <a:pt x="50830" y="90093"/>
                  </a:lnTo>
                  <a:lnTo>
                    <a:pt x="50830" y="90093"/>
                  </a:lnTo>
                  <a:lnTo>
                    <a:pt x="50830" y="90093"/>
                  </a:lnTo>
                  <a:lnTo>
                    <a:pt x="50830" y="89331"/>
                  </a:lnTo>
                  <a:lnTo>
                    <a:pt x="50830" y="88569"/>
                  </a:lnTo>
                  <a:lnTo>
                    <a:pt x="50830" y="87426"/>
                  </a:lnTo>
                  <a:cubicBezTo>
                    <a:pt x="50811" y="87130"/>
                    <a:pt x="50811" y="86833"/>
                    <a:pt x="50830" y="86537"/>
                  </a:cubicBezTo>
                  <a:lnTo>
                    <a:pt x="50830" y="86537"/>
                  </a:lnTo>
                  <a:cubicBezTo>
                    <a:pt x="50830" y="86537"/>
                    <a:pt x="50830" y="86537"/>
                    <a:pt x="50830" y="86537"/>
                  </a:cubicBezTo>
                  <a:cubicBezTo>
                    <a:pt x="50814" y="86241"/>
                    <a:pt x="50814" y="85944"/>
                    <a:pt x="50830" y="85648"/>
                  </a:cubicBezTo>
                  <a:lnTo>
                    <a:pt x="50830" y="84124"/>
                  </a:lnTo>
                  <a:lnTo>
                    <a:pt x="50830" y="83362"/>
                  </a:lnTo>
                  <a:lnTo>
                    <a:pt x="50830" y="82600"/>
                  </a:lnTo>
                  <a:lnTo>
                    <a:pt x="50830" y="81965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0830" y="81330"/>
                  </a:lnTo>
                  <a:lnTo>
                    <a:pt x="51719" y="81330"/>
                  </a:lnTo>
                  <a:lnTo>
                    <a:pt x="51719" y="81330"/>
                  </a:lnTo>
                  <a:lnTo>
                    <a:pt x="51719" y="81330"/>
                  </a:lnTo>
                  <a:lnTo>
                    <a:pt x="52735" y="81330"/>
                  </a:lnTo>
                  <a:lnTo>
                    <a:pt x="53370" y="81330"/>
                  </a:lnTo>
                  <a:lnTo>
                    <a:pt x="111282" y="81330"/>
                  </a:lnTo>
                  <a:lnTo>
                    <a:pt x="112171" y="81330"/>
                  </a:lnTo>
                  <a:lnTo>
                    <a:pt x="112171" y="81330"/>
                  </a:lnTo>
                  <a:lnTo>
                    <a:pt x="113060" y="81330"/>
                  </a:lnTo>
                  <a:lnTo>
                    <a:pt x="113060" y="81330"/>
                  </a:lnTo>
                  <a:lnTo>
                    <a:pt x="113949" y="82092"/>
                  </a:lnTo>
                  <a:lnTo>
                    <a:pt x="113949" y="82092"/>
                  </a:lnTo>
                  <a:lnTo>
                    <a:pt x="114711" y="82981"/>
                  </a:lnTo>
                  <a:lnTo>
                    <a:pt x="114711" y="82981"/>
                  </a:lnTo>
                  <a:lnTo>
                    <a:pt x="114711" y="83616"/>
                  </a:lnTo>
                  <a:lnTo>
                    <a:pt x="114711" y="83616"/>
                  </a:lnTo>
                  <a:lnTo>
                    <a:pt x="135666" y="114350"/>
                  </a:lnTo>
                  <a:lnTo>
                    <a:pt x="126268" y="133019"/>
                  </a:lnTo>
                  <a:lnTo>
                    <a:pt x="108488" y="97713"/>
                  </a:lnTo>
                  <a:cubicBezTo>
                    <a:pt x="107550" y="96014"/>
                    <a:pt x="105845" y="94877"/>
                    <a:pt x="103916" y="94665"/>
                  </a:cubicBezTo>
                  <a:lnTo>
                    <a:pt x="75341" y="94665"/>
                  </a:lnTo>
                  <a:cubicBezTo>
                    <a:pt x="71912" y="94665"/>
                    <a:pt x="73436" y="97713"/>
                    <a:pt x="73436" y="97713"/>
                  </a:cubicBezTo>
                  <a:lnTo>
                    <a:pt x="109504" y="169595"/>
                  </a:lnTo>
                  <a:cubicBezTo>
                    <a:pt x="109504" y="169595"/>
                    <a:pt x="111028" y="172643"/>
                    <a:pt x="112552" y="169595"/>
                  </a:cubicBezTo>
                  <a:lnTo>
                    <a:pt x="127157" y="140512"/>
                  </a:lnTo>
                  <a:lnTo>
                    <a:pt x="142016" y="110032"/>
                  </a:lnTo>
                  <a:lnTo>
                    <a:pt x="155859" y="82600"/>
                  </a:lnTo>
                  <a:lnTo>
                    <a:pt x="155859" y="82600"/>
                  </a:lnTo>
                  <a:lnTo>
                    <a:pt x="155859" y="81965"/>
                  </a:lnTo>
                  <a:lnTo>
                    <a:pt x="155859" y="81965"/>
                  </a:lnTo>
                  <a:lnTo>
                    <a:pt x="156621" y="81076"/>
                  </a:lnTo>
                  <a:lnTo>
                    <a:pt x="156621" y="81076"/>
                  </a:lnTo>
                  <a:lnTo>
                    <a:pt x="157383" y="80441"/>
                  </a:lnTo>
                  <a:lnTo>
                    <a:pt x="157383" y="80441"/>
                  </a:lnTo>
                  <a:lnTo>
                    <a:pt x="158145" y="80441"/>
                  </a:lnTo>
                  <a:lnTo>
                    <a:pt x="158780" y="80441"/>
                  </a:lnTo>
                  <a:lnTo>
                    <a:pt x="159542" y="80441"/>
                  </a:lnTo>
                  <a:lnTo>
                    <a:pt x="218089" y="80441"/>
                  </a:lnTo>
                  <a:lnTo>
                    <a:pt x="219105" y="80441"/>
                  </a:lnTo>
                  <a:lnTo>
                    <a:pt x="219105" y="80441"/>
                  </a:lnTo>
                  <a:lnTo>
                    <a:pt x="219105" y="80441"/>
                  </a:lnTo>
                  <a:lnTo>
                    <a:pt x="219994" y="80441"/>
                  </a:lnTo>
                  <a:lnTo>
                    <a:pt x="219994" y="80441"/>
                  </a:lnTo>
                  <a:lnTo>
                    <a:pt x="220756" y="81076"/>
                  </a:lnTo>
                  <a:lnTo>
                    <a:pt x="220756" y="81076"/>
                  </a:lnTo>
                  <a:lnTo>
                    <a:pt x="220756" y="81838"/>
                  </a:lnTo>
                  <a:lnTo>
                    <a:pt x="220756" y="81838"/>
                  </a:lnTo>
                  <a:lnTo>
                    <a:pt x="220756" y="82727"/>
                  </a:lnTo>
                  <a:lnTo>
                    <a:pt x="220756" y="83362"/>
                  </a:lnTo>
                  <a:lnTo>
                    <a:pt x="220756" y="84251"/>
                  </a:lnTo>
                  <a:cubicBezTo>
                    <a:pt x="220756" y="84251"/>
                    <a:pt x="220756" y="84251"/>
                    <a:pt x="220756" y="85140"/>
                  </a:cubicBezTo>
                  <a:cubicBezTo>
                    <a:pt x="220756" y="86029"/>
                    <a:pt x="220756" y="85140"/>
                    <a:pt x="220756" y="85140"/>
                  </a:cubicBezTo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A-椭圆 214"/>
            <p:cNvSpPr/>
            <p:nvPr>
              <p:custDataLst>
                <p:tags r:id="rId2"/>
              </p:custDataLst>
            </p:nvPr>
          </p:nvSpPr>
          <p:spPr>
            <a:xfrm>
              <a:off x="988822" y="223520"/>
              <a:ext cx="33528" cy="3352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-53" y="31607"/>
              <a:ext cx="694871" cy="195625"/>
              <a:chOff x="-53" y="31607"/>
              <a:chExt cx="694871" cy="195625"/>
            </a:xfrm>
            <a:grpFill/>
          </p:grpSpPr>
          <p:sp>
            <p:nvSpPr>
              <p:cNvPr id="13" name="PA-任意多边形 215"/>
              <p:cNvSpPr/>
              <p:nvPr>
                <p:custDataLst>
                  <p:tags r:id="rId3"/>
                </p:custDataLst>
              </p:nvPr>
            </p:nvSpPr>
            <p:spPr>
              <a:xfrm>
                <a:off x="490300" y="32512"/>
                <a:ext cx="204518" cy="193631"/>
              </a:xfrm>
              <a:custGeom>
                <a:avLst/>
                <a:gdLst/>
                <a:ahLst/>
                <a:cxnLst/>
                <a:rect l="0" t="0" r="0" b="0"/>
                <a:pathLst>
                  <a:path w="204518" h="193631">
                    <a:moveTo>
                      <a:pt x="204517" y="139192"/>
                    </a:moveTo>
                    <a:cubicBezTo>
                      <a:pt x="204517" y="124843"/>
                      <a:pt x="198817" y="111082"/>
                      <a:pt x="188671" y="100936"/>
                    </a:cubicBezTo>
                    <a:cubicBezTo>
                      <a:pt x="178525" y="90790"/>
                      <a:pt x="164764" y="85090"/>
                      <a:pt x="150415" y="85090"/>
                    </a:cubicBezTo>
                    <a:lnTo>
                      <a:pt x="51482" y="85090"/>
                    </a:lnTo>
                    <a:cubicBezTo>
                      <a:pt x="39914" y="85830"/>
                      <a:pt x="28894" y="80079"/>
                      <a:pt x="22886" y="70166"/>
                    </a:cubicBezTo>
                    <a:cubicBezTo>
                      <a:pt x="16878" y="60254"/>
                      <a:pt x="16878" y="47823"/>
                      <a:pt x="22886" y="37911"/>
                    </a:cubicBezTo>
                    <a:cubicBezTo>
                      <a:pt x="28894" y="27998"/>
                      <a:pt x="39914" y="22247"/>
                      <a:pt x="51482" y="22987"/>
                    </a:cubicBezTo>
                    <a:lnTo>
                      <a:pt x="186102" y="22987"/>
                    </a:lnTo>
                    <a:cubicBezTo>
                      <a:pt x="191984" y="22368"/>
                      <a:pt x="196449" y="17408"/>
                      <a:pt x="196449" y="11494"/>
                    </a:cubicBezTo>
                    <a:cubicBezTo>
                      <a:pt x="196449" y="5579"/>
                      <a:pt x="191984" y="619"/>
                      <a:pt x="186102" y="0"/>
                    </a:cubicBezTo>
                    <a:lnTo>
                      <a:pt x="51482" y="0"/>
                    </a:lnTo>
                    <a:cubicBezTo>
                      <a:pt x="22655" y="1398"/>
                      <a:pt x="0" y="25178"/>
                      <a:pt x="0" y="54039"/>
                    </a:cubicBezTo>
                    <a:cubicBezTo>
                      <a:pt x="0" y="82900"/>
                      <a:pt x="22655" y="106679"/>
                      <a:pt x="51482" y="108077"/>
                    </a:cubicBezTo>
                    <a:lnTo>
                      <a:pt x="150415" y="108077"/>
                    </a:lnTo>
                    <a:cubicBezTo>
                      <a:pt x="166794" y="109125"/>
                      <a:pt x="179543" y="122716"/>
                      <a:pt x="179543" y="139129"/>
                    </a:cubicBezTo>
                    <a:cubicBezTo>
                      <a:pt x="179543" y="155541"/>
                      <a:pt x="166794" y="169132"/>
                      <a:pt x="150415" y="170180"/>
                    </a:cubicBezTo>
                    <a:lnTo>
                      <a:pt x="15922" y="170180"/>
                    </a:lnTo>
                    <a:cubicBezTo>
                      <a:pt x="11527" y="169717"/>
                      <a:pt x="7253" y="171801"/>
                      <a:pt x="4912" y="175549"/>
                    </a:cubicBezTo>
                    <a:cubicBezTo>
                      <a:pt x="2570" y="179296"/>
                      <a:pt x="2570" y="184051"/>
                      <a:pt x="4912" y="187798"/>
                    </a:cubicBezTo>
                    <a:cubicBezTo>
                      <a:pt x="7253" y="191546"/>
                      <a:pt x="11527" y="193630"/>
                      <a:pt x="15922" y="193167"/>
                    </a:cubicBezTo>
                    <a:lnTo>
                      <a:pt x="150542" y="193167"/>
                    </a:lnTo>
                    <a:cubicBezTo>
                      <a:pt x="180323" y="193097"/>
                      <a:pt x="204447" y="168973"/>
                      <a:pt x="204517" y="139192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Arial" panose="020B0604020202020204" pitchFamily="34" charset="0"/>
                  <a:ea typeface="汉仪旗黑-60S" panose="00020600040101010101" pitchFamily="18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PA-任意多边形 216"/>
              <p:cNvSpPr/>
              <p:nvPr>
                <p:custDataLst>
                  <p:tags r:id="rId4"/>
                </p:custDataLst>
              </p:nvPr>
            </p:nvSpPr>
            <p:spPr>
              <a:xfrm>
                <a:off x="269240" y="32512"/>
                <a:ext cx="202439" cy="192339"/>
              </a:xfrm>
              <a:custGeom>
                <a:avLst/>
                <a:gdLst/>
                <a:ahLst/>
                <a:cxnLst/>
                <a:rect l="0" t="0" r="0" b="0"/>
                <a:pathLst>
                  <a:path w="202439" h="192339">
                    <a:moveTo>
                      <a:pt x="202438" y="54102"/>
                    </a:moveTo>
                    <a:cubicBezTo>
                      <a:pt x="202438" y="39753"/>
                      <a:pt x="196738" y="25992"/>
                      <a:pt x="186592" y="15846"/>
                    </a:cubicBezTo>
                    <a:cubicBezTo>
                      <a:pt x="176446" y="5700"/>
                      <a:pt x="162685" y="0"/>
                      <a:pt x="148336" y="0"/>
                    </a:cubicBezTo>
                    <a:lnTo>
                      <a:pt x="11430" y="0"/>
                    </a:lnTo>
                    <a:cubicBezTo>
                      <a:pt x="5548" y="619"/>
                      <a:pt x="1083" y="5579"/>
                      <a:pt x="1083" y="11493"/>
                    </a:cubicBezTo>
                    <a:cubicBezTo>
                      <a:pt x="1083" y="17408"/>
                      <a:pt x="5548" y="22368"/>
                      <a:pt x="11430" y="22987"/>
                    </a:cubicBezTo>
                    <a:lnTo>
                      <a:pt x="148336" y="22987"/>
                    </a:lnTo>
                    <a:cubicBezTo>
                      <a:pt x="164715" y="24035"/>
                      <a:pt x="177464" y="37626"/>
                      <a:pt x="177464" y="54039"/>
                    </a:cubicBezTo>
                    <a:cubicBezTo>
                      <a:pt x="177464" y="70451"/>
                      <a:pt x="164715" y="84042"/>
                      <a:pt x="148336" y="85090"/>
                    </a:cubicBezTo>
                    <a:lnTo>
                      <a:pt x="33274" y="85090"/>
                    </a:lnTo>
                    <a:cubicBezTo>
                      <a:pt x="14877" y="85160"/>
                      <a:pt x="0" y="100094"/>
                      <a:pt x="0" y="118491"/>
                    </a:cubicBezTo>
                    <a:lnTo>
                      <a:pt x="0" y="118491"/>
                    </a:lnTo>
                    <a:lnTo>
                      <a:pt x="0" y="181991"/>
                    </a:lnTo>
                    <a:cubicBezTo>
                      <a:pt x="619" y="187873"/>
                      <a:pt x="5579" y="192338"/>
                      <a:pt x="11493" y="192338"/>
                    </a:cubicBezTo>
                    <a:cubicBezTo>
                      <a:pt x="17408" y="192338"/>
                      <a:pt x="22368" y="187873"/>
                      <a:pt x="22987" y="181991"/>
                    </a:cubicBezTo>
                    <a:lnTo>
                      <a:pt x="22987" y="150241"/>
                    </a:lnTo>
                    <a:lnTo>
                      <a:pt x="22987" y="150241"/>
                    </a:lnTo>
                    <a:lnTo>
                      <a:pt x="22987" y="118491"/>
                    </a:lnTo>
                    <a:cubicBezTo>
                      <a:pt x="22987" y="112810"/>
                      <a:pt x="27593" y="108204"/>
                      <a:pt x="33274" y="108204"/>
                    </a:cubicBezTo>
                    <a:lnTo>
                      <a:pt x="148336" y="108204"/>
                    </a:lnTo>
                    <a:cubicBezTo>
                      <a:pt x="178216" y="108204"/>
                      <a:pt x="202438" y="83982"/>
                      <a:pt x="202438" y="54102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Arial" panose="020B0604020202020204" pitchFamily="34" charset="0"/>
                  <a:ea typeface="汉仪旗黑-60S" panose="00020600040101010101" pitchFamily="18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PA-任意多边形 217"/>
              <p:cNvSpPr/>
              <p:nvPr>
                <p:custDataLst>
                  <p:tags r:id="rId5"/>
                </p:custDataLst>
              </p:nvPr>
            </p:nvSpPr>
            <p:spPr>
              <a:xfrm>
                <a:off x="-53" y="31607"/>
                <a:ext cx="232511" cy="195625"/>
              </a:xfrm>
              <a:custGeom>
                <a:avLst/>
                <a:gdLst/>
                <a:ahLst/>
                <a:cxnLst/>
                <a:rect l="0" t="0" r="0" b="0"/>
                <a:pathLst>
                  <a:path w="232511" h="195625">
                    <a:moveTo>
                      <a:pt x="232336" y="12589"/>
                    </a:moveTo>
                    <a:cubicBezTo>
                      <a:pt x="232510" y="8064"/>
                      <a:pt x="229967" y="3872"/>
                      <a:pt x="225874" y="1936"/>
                    </a:cubicBezTo>
                    <a:cubicBezTo>
                      <a:pt x="221781" y="0"/>
                      <a:pt x="216927" y="694"/>
                      <a:pt x="213540" y="3699"/>
                    </a:cubicBezTo>
                    <a:lnTo>
                      <a:pt x="130228" y="71390"/>
                    </a:lnTo>
                    <a:lnTo>
                      <a:pt x="148516" y="86249"/>
                    </a:lnTo>
                    <a:lnTo>
                      <a:pt x="209476" y="36719"/>
                    </a:lnTo>
                    <a:lnTo>
                      <a:pt x="209476" y="158893"/>
                    </a:lnTo>
                    <a:lnTo>
                      <a:pt x="183060" y="137430"/>
                    </a:lnTo>
                    <a:cubicBezTo>
                      <a:pt x="182600" y="137243"/>
                      <a:pt x="182172" y="136986"/>
                      <a:pt x="181790" y="136668"/>
                    </a:cubicBezTo>
                    <a:lnTo>
                      <a:pt x="116004" y="82693"/>
                    </a:lnTo>
                    <a:lnTo>
                      <a:pt x="97970" y="97552"/>
                    </a:lnTo>
                    <a:lnTo>
                      <a:pt x="97970" y="97552"/>
                    </a:lnTo>
                    <a:lnTo>
                      <a:pt x="78158" y="113681"/>
                    </a:lnTo>
                    <a:lnTo>
                      <a:pt x="50853" y="135779"/>
                    </a:lnTo>
                    <a:lnTo>
                      <a:pt x="50853" y="135779"/>
                    </a:lnTo>
                    <a:lnTo>
                      <a:pt x="23040" y="158893"/>
                    </a:lnTo>
                    <a:lnTo>
                      <a:pt x="23040" y="36719"/>
                    </a:lnTo>
                    <a:lnTo>
                      <a:pt x="83873" y="86122"/>
                    </a:lnTo>
                    <a:lnTo>
                      <a:pt x="101653" y="71263"/>
                    </a:lnTo>
                    <a:lnTo>
                      <a:pt x="19992" y="4588"/>
                    </a:lnTo>
                    <a:lnTo>
                      <a:pt x="19992" y="4588"/>
                    </a:lnTo>
                    <a:lnTo>
                      <a:pt x="18976" y="3699"/>
                    </a:lnTo>
                    <a:cubicBezTo>
                      <a:pt x="16638" y="1756"/>
                      <a:pt x="13622" y="824"/>
                      <a:pt x="10595" y="1110"/>
                    </a:cubicBezTo>
                    <a:cubicBezTo>
                      <a:pt x="7568" y="1396"/>
                      <a:pt x="4780" y="2876"/>
                      <a:pt x="2847" y="5223"/>
                    </a:cubicBezTo>
                    <a:cubicBezTo>
                      <a:pt x="1154" y="7300"/>
                      <a:pt x="254" y="9910"/>
                      <a:pt x="307" y="12589"/>
                    </a:cubicBezTo>
                    <a:lnTo>
                      <a:pt x="53" y="12589"/>
                    </a:lnTo>
                    <a:lnTo>
                      <a:pt x="53" y="182769"/>
                    </a:lnTo>
                    <a:lnTo>
                      <a:pt x="53" y="182769"/>
                    </a:lnTo>
                    <a:cubicBezTo>
                      <a:pt x="0" y="185448"/>
                      <a:pt x="900" y="188058"/>
                      <a:pt x="2593" y="190135"/>
                    </a:cubicBezTo>
                    <a:cubicBezTo>
                      <a:pt x="6702" y="194999"/>
                      <a:pt x="13971" y="195624"/>
                      <a:pt x="18849" y="191532"/>
                    </a:cubicBezTo>
                    <a:lnTo>
                      <a:pt x="116131" y="112411"/>
                    </a:lnTo>
                    <a:lnTo>
                      <a:pt x="213413" y="191532"/>
                    </a:lnTo>
                    <a:cubicBezTo>
                      <a:pt x="218291" y="195624"/>
                      <a:pt x="225560" y="194999"/>
                      <a:pt x="229669" y="190135"/>
                    </a:cubicBezTo>
                    <a:cubicBezTo>
                      <a:pt x="231352" y="188053"/>
                      <a:pt x="232251" y="185446"/>
                      <a:pt x="232209" y="182769"/>
                    </a:cubicBezTo>
                    <a:lnTo>
                      <a:pt x="232209" y="182769"/>
                    </a:lnTo>
                    <a:lnTo>
                      <a:pt x="232209" y="12462"/>
                    </a:lnTo>
                  </a:path>
                </a:pathLst>
              </a:custGeom>
              <a:grpFill/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51435" tIns="25718" rIns="51435" bIns="25718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Arial" panose="020B0604020202020204" pitchFamily="34" charset="0"/>
                  <a:ea typeface="汉仪旗黑-60S" panose="00020600040101010101" pitchFamily="18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603556" y="3220078"/>
            <a:ext cx="5263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Safety Education On Drowning Prevention</a:t>
            </a:r>
          </a:p>
        </p:txBody>
      </p:sp>
      <p:sp>
        <p:nvSpPr>
          <p:cNvPr id="17" name="矩形: 圆角 21"/>
          <p:cNvSpPr/>
          <p:nvPr/>
        </p:nvSpPr>
        <p:spPr>
          <a:xfrm>
            <a:off x="675640" y="4681855"/>
            <a:ext cx="2768600" cy="427990"/>
          </a:xfrm>
          <a:prstGeom prst="roundRect">
            <a:avLst>
              <a:gd name="adj" fmla="val 50000"/>
            </a:avLst>
          </a:prstGeom>
          <a:solidFill>
            <a:srgbClr val="FCAB4A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大公镇社区教育中心：丁广群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8601" y="2386715"/>
            <a:ext cx="23279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1B1464"/>
                </a:solidFill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随着暑假临近</a:t>
            </a:r>
          </a:p>
        </p:txBody>
      </p:sp>
      <p:sp>
        <p:nvSpPr>
          <p:cNvPr id="3" name="矩形 2"/>
          <p:cNvSpPr/>
          <p:nvPr/>
        </p:nvSpPr>
        <p:spPr>
          <a:xfrm>
            <a:off x="5198745" y="3143885"/>
            <a:ext cx="65532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中小学生游泳溺水事故进入高发期</a:t>
            </a:r>
            <a:endParaRPr lang="en-US" altLang="zh-CN" dirty="0"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教体局发出紧急通知，明确要求中小学生不准私自下水游泳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79A518-078D-6AD4-0322-64E4D10A248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81953" y="928430"/>
            <a:ext cx="3546584" cy="46117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232637" y="2318775"/>
            <a:ext cx="1970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1B1464"/>
                </a:solidFill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你知道吗？</a:t>
            </a:r>
          </a:p>
        </p:txBody>
      </p:sp>
      <p:sp>
        <p:nvSpPr>
          <p:cNvPr id="6" name="矩形 5"/>
          <p:cNvSpPr/>
          <p:nvPr/>
        </p:nvSpPr>
        <p:spPr>
          <a:xfrm>
            <a:off x="6350577" y="3028890"/>
            <a:ext cx="1467068" cy="400110"/>
          </a:xfrm>
          <a:prstGeom prst="rect">
            <a:avLst/>
          </a:prstGeom>
          <a:solidFill>
            <a:srgbClr val="FCAB4A"/>
          </a:solidFill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人在溺水后</a:t>
            </a:r>
          </a:p>
        </p:txBody>
      </p:sp>
      <p:sp>
        <p:nvSpPr>
          <p:cNvPr id="7" name="矩形 6"/>
          <p:cNvSpPr/>
          <p:nvPr/>
        </p:nvSpPr>
        <p:spPr>
          <a:xfrm>
            <a:off x="6232637" y="3546243"/>
            <a:ext cx="588010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2分钟后将失去意识，</a:t>
            </a:r>
            <a:endParaRPr lang="en-US" altLang="zh-CN" dirty="0"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4-6分钟身体将遭受不可避免的损伤，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溺水已经成为儿童非正常死亡的“第一杀手”。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9E91EB-CC1D-1703-AAAA-88C2842FE2F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44522" y="1671955"/>
            <a:ext cx="4498290" cy="3748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5625" t="594" r="6458" b="95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"/>
          <p:cNvSpPr/>
          <p:nvPr/>
        </p:nvSpPr>
        <p:spPr>
          <a:xfrm>
            <a:off x="3309685" y="3014907"/>
            <a:ext cx="5572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000" b="1" dirty="0">
                <a:solidFill>
                  <a:srgbClr val="1B1464"/>
                </a:solidFill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远离野外危险水域</a:t>
            </a:r>
            <a:endParaRPr lang="en-US" altLang="zh-CN" sz="2800" dirty="0">
              <a:solidFill>
                <a:srgbClr val="1B1464"/>
              </a:solidFill>
              <a:latin typeface="Arial" panose="020B0604020202020204" pitchFamily="34" charset="0"/>
              <a:ea typeface="汉仪旗黑-60S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2687488" y="3766535"/>
            <a:ext cx="6817024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303030"/>
                </a:solidFill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Yuanli yewai weixian shuiyu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77366" y="4628006"/>
            <a:ext cx="1437269" cy="334441"/>
            <a:chOff x="5451087" y="4628006"/>
            <a:chExt cx="1437269" cy="33444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087" y="4628006"/>
              <a:ext cx="340113" cy="33444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665" y="4628006"/>
              <a:ext cx="340113" cy="33444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243" y="4628006"/>
              <a:ext cx="340113" cy="334441"/>
            </a:xfrm>
            <a:prstGeom prst="rect">
              <a:avLst/>
            </a:prstGeom>
          </p:spPr>
        </p:pic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28" y="1304012"/>
            <a:ext cx="1564007" cy="15565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12296" y="1507139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B1464"/>
                </a:solidFill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01</a:t>
            </a:r>
            <a:endParaRPr lang="zh-CN" altLang="en-US" sz="6000" dirty="0">
              <a:solidFill>
                <a:srgbClr val="1B1464"/>
              </a:solidFill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6047" y="4098444"/>
            <a:ext cx="3134420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选择正规、安全的游泳场所</a:t>
            </a:r>
          </a:p>
        </p:txBody>
      </p:sp>
      <p:sp>
        <p:nvSpPr>
          <p:cNvPr id="4" name="矩形 3"/>
          <p:cNvSpPr/>
          <p:nvPr/>
        </p:nvSpPr>
        <p:spPr>
          <a:xfrm>
            <a:off x="6615954" y="4098444"/>
            <a:ext cx="3218328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必须在成人的陪同下游泳</a:t>
            </a:r>
          </a:p>
        </p:txBody>
      </p:sp>
      <p:sp>
        <p:nvSpPr>
          <p:cNvPr id="3" name="椭圆 2"/>
          <p:cNvSpPr/>
          <p:nvPr/>
        </p:nvSpPr>
        <p:spPr>
          <a:xfrm>
            <a:off x="2650980" y="2260237"/>
            <a:ext cx="1627833" cy="1627833"/>
          </a:xfrm>
          <a:prstGeom prst="ellipse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433995" y="2260237"/>
            <a:ext cx="1627833" cy="1627833"/>
          </a:xfrm>
          <a:prstGeom prst="ellipse">
            <a:avLst/>
          </a:prstGeom>
          <a:solidFill>
            <a:srgbClr val="FCA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Oval 6"/>
          <p:cNvSpPr/>
          <p:nvPr/>
        </p:nvSpPr>
        <p:spPr>
          <a:xfrm>
            <a:off x="3036948" y="2725515"/>
            <a:ext cx="855895" cy="697275"/>
          </a:xfrm>
          <a:custGeom>
            <a:avLst/>
            <a:gdLst>
              <a:gd name="connsiteX0" fmla="*/ 476943 w 602775"/>
              <a:gd name="connsiteY0" fmla="*/ 431155 h 491065"/>
              <a:gd name="connsiteX1" fmla="*/ 538985 w 602775"/>
              <a:gd name="connsiteY1" fmla="*/ 443106 h 491065"/>
              <a:gd name="connsiteX2" fmla="*/ 571483 w 602775"/>
              <a:gd name="connsiteY2" fmla="*/ 461110 h 491065"/>
              <a:gd name="connsiteX3" fmla="*/ 583767 w 602775"/>
              <a:gd name="connsiteY3" fmla="*/ 470422 h 491065"/>
              <a:gd name="connsiteX4" fmla="*/ 574438 w 602775"/>
              <a:gd name="connsiteY4" fmla="*/ 491065 h 491065"/>
              <a:gd name="connsiteX5" fmla="*/ 566197 w 602775"/>
              <a:gd name="connsiteY5" fmla="*/ 487961 h 491065"/>
              <a:gd name="connsiteX6" fmla="*/ 477099 w 602775"/>
              <a:gd name="connsiteY6" fmla="*/ 454747 h 491065"/>
              <a:gd name="connsiteX7" fmla="*/ 294393 w 602775"/>
              <a:gd name="connsiteY7" fmla="*/ 487340 h 491065"/>
              <a:gd name="connsiteX8" fmla="*/ 288018 w 602775"/>
              <a:gd name="connsiteY8" fmla="*/ 487185 h 491065"/>
              <a:gd name="connsiteX9" fmla="*/ 104691 w 602775"/>
              <a:gd name="connsiteY9" fmla="*/ 458627 h 491065"/>
              <a:gd name="connsiteX10" fmla="*/ 19014 w 602775"/>
              <a:gd name="connsiteY10" fmla="*/ 485012 h 491065"/>
              <a:gd name="connsiteX11" fmla="*/ 12328 w 602775"/>
              <a:gd name="connsiteY11" fmla="*/ 487340 h 491065"/>
              <a:gd name="connsiteX12" fmla="*/ 6419 w 602775"/>
              <a:gd name="connsiteY12" fmla="*/ 463593 h 491065"/>
              <a:gd name="connsiteX13" fmla="*/ 15749 w 602775"/>
              <a:gd name="connsiteY13" fmla="*/ 457385 h 491065"/>
              <a:gd name="connsiteX14" fmla="*/ 42027 w 602775"/>
              <a:gd name="connsiteY14" fmla="*/ 444192 h 491065"/>
              <a:gd name="connsiteX15" fmla="*/ 95672 w 602775"/>
              <a:gd name="connsiteY15" fmla="*/ 434725 h 491065"/>
              <a:gd name="connsiteX16" fmla="*/ 279311 w 602775"/>
              <a:gd name="connsiteY16" fmla="*/ 463128 h 491065"/>
              <a:gd name="connsiteX17" fmla="*/ 301235 w 602775"/>
              <a:gd name="connsiteY17" fmla="*/ 461886 h 491065"/>
              <a:gd name="connsiteX18" fmla="*/ 476943 w 602775"/>
              <a:gd name="connsiteY18" fmla="*/ 431155 h 491065"/>
              <a:gd name="connsiteX19" fmla="*/ 476958 w 602775"/>
              <a:gd name="connsiteY19" fmla="*/ 381759 h 491065"/>
              <a:gd name="connsiteX20" fmla="*/ 583782 w 602775"/>
              <a:gd name="connsiteY20" fmla="*/ 421055 h 491065"/>
              <a:gd name="connsiteX21" fmla="*/ 577096 w 602775"/>
              <a:gd name="connsiteY21" fmla="*/ 441246 h 491065"/>
              <a:gd name="connsiteX22" fmla="*/ 548330 w 602775"/>
              <a:gd name="connsiteY22" fmla="*/ 425714 h 491065"/>
              <a:gd name="connsiteX23" fmla="*/ 476958 w 602775"/>
              <a:gd name="connsiteY23" fmla="*/ 405367 h 491065"/>
              <a:gd name="connsiteX24" fmla="*/ 294407 w 602775"/>
              <a:gd name="connsiteY24" fmla="*/ 437829 h 491065"/>
              <a:gd name="connsiteX25" fmla="*/ 288032 w 602775"/>
              <a:gd name="connsiteY25" fmla="*/ 437674 h 491065"/>
              <a:gd name="connsiteX26" fmla="*/ 247604 w 602775"/>
              <a:gd name="connsiteY26" fmla="*/ 433169 h 491065"/>
              <a:gd name="connsiteX27" fmla="*/ 104705 w 602775"/>
              <a:gd name="connsiteY27" fmla="*/ 409095 h 491065"/>
              <a:gd name="connsiteX28" fmla="*/ 68008 w 602775"/>
              <a:gd name="connsiteY28" fmla="*/ 413133 h 491065"/>
              <a:gd name="connsiteX29" fmla="*/ 33644 w 602775"/>
              <a:gd name="connsiteY29" fmla="*/ 426335 h 491065"/>
              <a:gd name="connsiteX30" fmla="*/ 10475 w 602775"/>
              <a:gd name="connsiteY30" fmla="*/ 437518 h 491065"/>
              <a:gd name="connsiteX31" fmla="*/ 6432 w 602775"/>
              <a:gd name="connsiteY31" fmla="*/ 414221 h 491065"/>
              <a:gd name="connsiteX32" fmla="*/ 95686 w 602775"/>
              <a:gd name="connsiteY32" fmla="*/ 385331 h 491065"/>
              <a:gd name="connsiteX33" fmla="*/ 102839 w 602775"/>
              <a:gd name="connsiteY33" fmla="*/ 385487 h 491065"/>
              <a:gd name="connsiteX34" fmla="*/ 150420 w 602775"/>
              <a:gd name="connsiteY34" fmla="*/ 391544 h 491065"/>
              <a:gd name="connsiteX35" fmla="*/ 204065 w 602775"/>
              <a:gd name="connsiteY35" fmla="*/ 403504 h 491065"/>
              <a:gd name="connsiteX36" fmla="*/ 279325 w 602775"/>
              <a:gd name="connsiteY36" fmla="*/ 413755 h 491065"/>
              <a:gd name="connsiteX37" fmla="*/ 301249 w 602775"/>
              <a:gd name="connsiteY37" fmla="*/ 412512 h 491065"/>
              <a:gd name="connsiteX38" fmla="*/ 416626 w 602775"/>
              <a:gd name="connsiteY38" fmla="*/ 388904 h 491065"/>
              <a:gd name="connsiteX39" fmla="*/ 476958 w 602775"/>
              <a:gd name="connsiteY39" fmla="*/ 381759 h 491065"/>
              <a:gd name="connsiteX40" fmla="*/ 455143 w 602775"/>
              <a:gd name="connsiteY40" fmla="*/ 240349 h 491065"/>
              <a:gd name="connsiteX41" fmla="*/ 408966 w 602775"/>
              <a:gd name="connsiteY41" fmla="*/ 286465 h 491065"/>
              <a:gd name="connsiteX42" fmla="*/ 455143 w 602775"/>
              <a:gd name="connsiteY42" fmla="*/ 332581 h 491065"/>
              <a:gd name="connsiteX43" fmla="*/ 501474 w 602775"/>
              <a:gd name="connsiteY43" fmla="*/ 286465 h 491065"/>
              <a:gd name="connsiteX44" fmla="*/ 455143 w 602775"/>
              <a:gd name="connsiteY44" fmla="*/ 240349 h 491065"/>
              <a:gd name="connsiteX45" fmla="*/ 274169 w 602775"/>
              <a:gd name="connsiteY45" fmla="*/ 142062 h 491065"/>
              <a:gd name="connsiteX46" fmla="*/ 304642 w 602775"/>
              <a:gd name="connsiteY46" fmla="*/ 155571 h 491065"/>
              <a:gd name="connsiteX47" fmla="*/ 379426 w 602775"/>
              <a:gd name="connsiteY47" fmla="*/ 283825 h 491065"/>
              <a:gd name="connsiteX48" fmla="*/ 455143 w 602775"/>
              <a:gd name="connsiteY48" fmla="*/ 210537 h 491065"/>
              <a:gd name="connsiteX49" fmla="*/ 531170 w 602775"/>
              <a:gd name="connsiteY49" fmla="*/ 286465 h 491065"/>
              <a:gd name="connsiteX50" fmla="*/ 455298 w 602775"/>
              <a:gd name="connsiteY50" fmla="*/ 362393 h 491065"/>
              <a:gd name="connsiteX51" fmla="*/ 418761 w 602775"/>
              <a:gd name="connsiteY51" fmla="*/ 353077 h 491065"/>
              <a:gd name="connsiteX52" fmla="*/ 420005 w 602775"/>
              <a:gd name="connsiteY52" fmla="*/ 367983 h 491065"/>
              <a:gd name="connsiteX53" fmla="*/ 389687 w 602775"/>
              <a:gd name="connsiteY53" fmla="*/ 374504 h 491065"/>
              <a:gd name="connsiteX54" fmla="*/ 390309 w 602775"/>
              <a:gd name="connsiteY54" fmla="*/ 361461 h 491065"/>
              <a:gd name="connsiteX55" fmla="*/ 279300 w 602775"/>
              <a:gd name="connsiteY55" fmla="*/ 171253 h 491065"/>
              <a:gd name="connsiteX56" fmla="*/ 89153 w 602775"/>
              <a:gd name="connsiteY56" fmla="*/ 210382 h 491065"/>
              <a:gd name="connsiteX57" fmla="*/ 95994 w 602775"/>
              <a:gd name="connsiteY57" fmla="*/ 234760 h 491065"/>
              <a:gd name="connsiteX58" fmla="*/ 239498 w 602775"/>
              <a:gd name="connsiteY58" fmla="*/ 206190 h 491065"/>
              <a:gd name="connsiteX59" fmla="*/ 269660 w 602775"/>
              <a:gd name="connsiteY59" fmla="*/ 221872 h 491065"/>
              <a:gd name="connsiteX60" fmla="*/ 294692 w 602775"/>
              <a:gd name="connsiteY60" fmla="*/ 277925 h 491065"/>
              <a:gd name="connsiteX61" fmla="*/ 284275 w 602775"/>
              <a:gd name="connsiteY61" fmla="*/ 310843 h 491065"/>
              <a:gd name="connsiteX62" fmla="*/ 175131 w 602775"/>
              <a:gd name="connsiteY62" fmla="*/ 376678 h 491065"/>
              <a:gd name="connsiteX63" fmla="*/ 131443 w 602775"/>
              <a:gd name="connsiteY63" fmla="*/ 368293 h 491065"/>
              <a:gd name="connsiteX64" fmla="*/ 266240 w 602775"/>
              <a:gd name="connsiteY64" fmla="*/ 287086 h 491065"/>
              <a:gd name="connsiteX65" fmla="*/ 243385 w 602775"/>
              <a:gd name="connsiteY65" fmla="*/ 235691 h 491065"/>
              <a:gd name="connsiteX66" fmla="*/ 98016 w 602775"/>
              <a:gd name="connsiteY66" fmla="*/ 264417 h 491065"/>
              <a:gd name="connsiteX67" fmla="*/ 93040 w 602775"/>
              <a:gd name="connsiteY67" fmla="*/ 264882 h 491065"/>
              <a:gd name="connsiteX68" fmla="*/ 68320 w 602775"/>
              <a:gd name="connsiteY68" fmla="*/ 246250 h 491065"/>
              <a:gd name="connsiteX69" fmla="*/ 58836 w 602775"/>
              <a:gd name="connsiteY69" fmla="*/ 212556 h 491065"/>
              <a:gd name="connsiteX70" fmla="*/ 61479 w 602775"/>
              <a:gd name="connsiteY70" fmla="*/ 193613 h 491065"/>
              <a:gd name="connsiteX71" fmla="*/ 77182 w 602775"/>
              <a:gd name="connsiteY71" fmla="*/ 182588 h 491065"/>
              <a:gd name="connsiteX72" fmla="*/ 301373 w 602775"/>
              <a:gd name="connsiteY72" fmla="*/ 0 h 491065"/>
              <a:gd name="connsiteX73" fmla="*/ 594802 w 602775"/>
              <a:gd name="connsiteY73" fmla="*/ 152581 h 491065"/>
              <a:gd name="connsiteX74" fmla="*/ 601023 w 602775"/>
              <a:gd name="connsiteY74" fmla="*/ 172605 h 491065"/>
              <a:gd name="connsiteX75" fmla="*/ 587960 w 602775"/>
              <a:gd name="connsiteY75" fmla="*/ 180676 h 491065"/>
              <a:gd name="connsiteX76" fmla="*/ 581118 w 602775"/>
              <a:gd name="connsiteY76" fmla="*/ 178969 h 491065"/>
              <a:gd name="connsiteX77" fmla="*/ 301373 w 602775"/>
              <a:gd name="connsiteY77" fmla="*/ 33372 h 491065"/>
              <a:gd name="connsiteX78" fmla="*/ 21783 w 602775"/>
              <a:gd name="connsiteY78" fmla="*/ 178969 h 491065"/>
              <a:gd name="connsiteX79" fmla="*/ 1724 w 602775"/>
              <a:gd name="connsiteY79" fmla="*/ 172605 h 491065"/>
              <a:gd name="connsiteX80" fmla="*/ 7944 w 602775"/>
              <a:gd name="connsiteY80" fmla="*/ 152581 h 49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2775" h="491065">
                <a:moveTo>
                  <a:pt x="476943" y="431155"/>
                </a:moveTo>
                <a:cubicBezTo>
                  <a:pt x="497779" y="431155"/>
                  <a:pt x="518305" y="434570"/>
                  <a:pt x="538985" y="443106"/>
                </a:cubicBezTo>
                <a:cubicBezTo>
                  <a:pt x="549870" y="447607"/>
                  <a:pt x="560599" y="453350"/>
                  <a:pt x="571483" y="461110"/>
                </a:cubicBezTo>
                <a:cubicBezTo>
                  <a:pt x="575526" y="464059"/>
                  <a:pt x="579569" y="467008"/>
                  <a:pt x="583767" y="470422"/>
                </a:cubicBezTo>
                <a:cubicBezTo>
                  <a:pt x="593408" y="478493"/>
                  <a:pt x="584545" y="491065"/>
                  <a:pt x="574438" y="491065"/>
                </a:cubicBezTo>
                <a:cubicBezTo>
                  <a:pt x="571639" y="491065"/>
                  <a:pt x="568840" y="490134"/>
                  <a:pt x="566197" y="487961"/>
                </a:cubicBezTo>
                <a:cubicBezTo>
                  <a:pt x="536342" y="463128"/>
                  <a:pt x="506798" y="454747"/>
                  <a:pt x="477099" y="454747"/>
                </a:cubicBezTo>
                <a:cubicBezTo>
                  <a:pt x="418167" y="454747"/>
                  <a:pt x="358612" y="487340"/>
                  <a:pt x="294393" y="487340"/>
                </a:cubicBezTo>
                <a:cubicBezTo>
                  <a:pt x="292217" y="487340"/>
                  <a:pt x="290195" y="487185"/>
                  <a:pt x="288018" y="487185"/>
                </a:cubicBezTo>
                <a:cubicBezTo>
                  <a:pt x="228931" y="485167"/>
                  <a:pt x="164712" y="458627"/>
                  <a:pt x="104691" y="458627"/>
                </a:cubicBezTo>
                <a:cubicBezTo>
                  <a:pt x="74681" y="458627"/>
                  <a:pt x="45759" y="465301"/>
                  <a:pt x="19014" y="485012"/>
                </a:cubicBezTo>
                <a:cubicBezTo>
                  <a:pt x="16682" y="486564"/>
                  <a:pt x="14505" y="487340"/>
                  <a:pt x="12328" y="487340"/>
                </a:cubicBezTo>
                <a:cubicBezTo>
                  <a:pt x="2532" y="487340"/>
                  <a:pt x="-3999" y="471354"/>
                  <a:pt x="6419" y="463593"/>
                </a:cubicBezTo>
                <a:cubicBezTo>
                  <a:pt x="9529" y="461420"/>
                  <a:pt x="12639" y="459403"/>
                  <a:pt x="15749" y="457385"/>
                </a:cubicBezTo>
                <a:cubicBezTo>
                  <a:pt x="24456" y="451798"/>
                  <a:pt x="33164" y="447452"/>
                  <a:pt x="42027" y="444192"/>
                </a:cubicBezTo>
                <a:cubicBezTo>
                  <a:pt x="59753" y="437518"/>
                  <a:pt x="77635" y="434725"/>
                  <a:pt x="95672" y="434725"/>
                </a:cubicBezTo>
                <a:cubicBezTo>
                  <a:pt x="155538" y="434725"/>
                  <a:pt x="216802" y="463128"/>
                  <a:pt x="279311" y="463128"/>
                </a:cubicBezTo>
                <a:cubicBezTo>
                  <a:pt x="286619" y="463128"/>
                  <a:pt x="293927" y="462817"/>
                  <a:pt x="301235" y="461886"/>
                </a:cubicBezTo>
                <a:cubicBezTo>
                  <a:pt x="363744" y="454591"/>
                  <a:pt x="421121" y="431155"/>
                  <a:pt x="476943" y="431155"/>
                </a:cubicBezTo>
                <a:close/>
                <a:moveTo>
                  <a:pt x="476958" y="381759"/>
                </a:moveTo>
                <a:cubicBezTo>
                  <a:pt x="512877" y="381759"/>
                  <a:pt x="548174" y="391389"/>
                  <a:pt x="583782" y="421055"/>
                </a:cubicBezTo>
                <a:cubicBezTo>
                  <a:pt x="592490" y="428355"/>
                  <a:pt x="585959" y="439227"/>
                  <a:pt x="577096" y="441246"/>
                </a:cubicBezTo>
                <a:cubicBezTo>
                  <a:pt x="567766" y="435033"/>
                  <a:pt x="558281" y="429908"/>
                  <a:pt x="548330" y="425714"/>
                </a:cubicBezTo>
                <a:cubicBezTo>
                  <a:pt x="524539" y="410804"/>
                  <a:pt x="500748" y="405367"/>
                  <a:pt x="476958" y="405367"/>
                </a:cubicBezTo>
                <a:cubicBezTo>
                  <a:pt x="418181" y="405367"/>
                  <a:pt x="358627" y="437829"/>
                  <a:pt x="294407" y="437829"/>
                </a:cubicBezTo>
                <a:cubicBezTo>
                  <a:pt x="292231" y="437829"/>
                  <a:pt x="290209" y="437829"/>
                  <a:pt x="288032" y="437674"/>
                </a:cubicBezTo>
                <a:cubicBezTo>
                  <a:pt x="274815" y="437208"/>
                  <a:pt x="261287" y="435499"/>
                  <a:pt x="247604" y="433169"/>
                </a:cubicBezTo>
                <a:cubicBezTo>
                  <a:pt x="200333" y="425093"/>
                  <a:pt x="151353" y="409095"/>
                  <a:pt x="104705" y="409095"/>
                </a:cubicBezTo>
                <a:cubicBezTo>
                  <a:pt x="92265" y="409095"/>
                  <a:pt x="79981" y="410338"/>
                  <a:pt x="68008" y="413133"/>
                </a:cubicBezTo>
                <a:cubicBezTo>
                  <a:pt x="56190" y="415774"/>
                  <a:pt x="44839" y="420123"/>
                  <a:pt x="33644" y="426335"/>
                </a:cubicBezTo>
                <a:cubicBezTo>
                  <a:pt x="25713" y="429286"/>
                  <a:pt x="17939" y="433169"/>
                  <a:pt x="10475" y="437518"/>
                </a:cubicBezTo>
                <a:cubicBezTo>
                  <a:pt x="1767" y="435499"/>
                  <a:pt x="-3364" y="421365"/>
                  <a:pt x="6432" y="414221"/>
                </a:cubicBezTo>
                <a:cubicBezTo>
                  <a:pt x="35821" y="392476"/>
                  <a:pt x="65520" y="385331"/>
                  <a:pt x="95686" y="385331"/>
                </a:cubicBezTo>
                <a:cubicBezTo>
                  <a:pt x="98018" y="385331"/>
                  <a:pt x="100506" y="385487"/>
                  <a:pt x="102839" y="385487"/>
                </a:cubicBezTo>
                <a:cubicBezTo>
                  <a:pt x="118543" y="386108"/>
                  <a:pt x="134404" y="388438"/>
                  <a:pt x="150420" y="391544"/>
                </a:cubicBezTo>
                <a:cubicBezTo>
                  <a:pt x="168146" y="395116"/>
                  <a:pt x="186028" y="399465"/>
                  <a:pt x="204065" y="403504"/>
                </a:cubicBezTo>
                <a:cubicBezTo>
                  <a:pt x="228944" y="409095"/>
                  <a:pt x="253979" y="413755"/>
                  <a:pt x="279325" y="413755"/>
                </a:cubicBezTo>
                <a:cubicBezTo>
                  <a:pt x="286633" y="413755"/>
                  <a:pt x="293941" y="413289"/>
                  <a:pt x="301249" y="412512"/>
                </a:cubicBezTo>
                <a:cubicBezTo>
                  <a:pt x="341678" y="407697"/>
                  <a:pt x="379774" y="396359"/>
                  <a:pt x="416626" y="388904"/>
                </a:cubicBezTo>
                <a:cubicBezTo>
                  <a:pt x="437151" y="384710"/>
                  <a:pt x="457055" y="381759"/>
                  <a:pt x="476958" y="381759"/>
                </a:cubicBezTo>
                <a:close/>
                <a:moveTo>
                  <a:pt x="455143" y="240349"/>
                </a:moveTo>
                <a:cubicBezTo>
                  <a:pt x="429645" y="240349"/>
                  <a:pt x="408966" y="261001"/>
                  <a:pt x="408966" y="286465"/>
                </a:cubicBezTo>
                <a:cubicBezTo>
                  <a:pt x="408966" y="311930"/>
                  <a:pt x="429645" y="332581"/>
                  <a:pt x="455143" y="332581"/>
                </a:cubicBezTo>
                <a:cubicBezTo>
                  <a:pt x="480641" y="332581"/>
                  <a:pt x="501474" y="311930"/>
                  <a:pt x="501474" y="286465"/>
                </a:cubicBezTo>
                <a:cubicBezTo>
                  <a:pt x="501474" y="261001"/>
                  <a:pt x="480641" y="240349"/>
                  <a:pt x="455143" y="240349"/>
                </a:cubicBezTo>
                <a:close/>
                <a:moveTo>
                  <a:pt x="274169" y="142062"/>
                </a:moveTo>
                <a:cubicBezTo>
                  <a:pt x="285363" y="139578"/>
                  <a:pt x="298734" y="145634"/>
                  <a:pt x="304642" y="155571"/>
                </a:cubicBezTo>
                <a:lnTo>
                  <a:pt x="379426" y="283825"/>
                </a:lnTo>
                <a:cubicBezTo>
                  <a:pt x="380825" y="243144"/>
                  <a:pt x="414253" y="210537"/>
                  <a:pt x="455143" y="210537"/>
                </a:cubicBezTo>
                <a:cubicBezTo>
                  <a:pt x="497121" y="210537"/>
                  <a:pt x="531170" y="244697"/>
                  <a:pt x="531170" y="286465"/>
                </a:cubicBezTo>
                <a:cubicBezTo>
                  <a:pt x="531170" y="328233"/>
                  <a:pt x="497121" y="362393"/>
                  <a:pt x="455298" y="362393"/>
                </a:cubicBezTo>
                <a:cubicBezTo>
                  <a:pt x="442083" y="362393"/>
                  <a:pt x="429645" y="358977"/>
                  <a:pt x="418761" y="353077"/>
                </a:cubicBezTo>
                <a:cubicBezTo>
                  <a:pt x="420005" y="357424"/>
                  <a:pt x="420316" y="362704"/>
                  <a:pt x="420005" y="367983"/>
                </a:cubicBezTo>
                <a:cubicBezTo>
                  <a:pt x="410055" y="370001"/>
                  <a:pt x="399949" y="372175"/>
                  <a:pt x="389687" y="374504"/>
                </a:cubicBezTo>
                <a:cubicBezTo>
                  <a:pt x="390309" y="370157"/>
                  <a:pt x="390620" y="364412"/>
                  <a:pt x="390309" y="361461"/>
                </a:cubicBezTo>
                <a:lnTo>
                  <a:pt x="279300" y="171253"/>
                </a:lnTo>
                <a:lnTo>
                  <a:pt x="89153" y="210382"/>
                </a:lnTo>
                <a:lnTo>
                  <a:pt x="95994" y="234760"/>
                </a:lnTo>
                <a:lnTo>
                  <a:pt x="239498" y="206190"/>
                </a:lnTo>
                <a:cubicBezTo>
                  <a:pt x="251781" y="203705"/>
                  <a:pt x="264841" y="210692"/>
                  <a:pt x="269660" y="221872"/>
                </a:cubicBezTo>
                <a:lnTo>
                  <a:pt x="294692" y="277925"/>
                </a:lnTo>
                <a:cubicBezTo>
                  <a:pt x="299978" y="289726"/>
                  <a:pt x="295314" y="304166"/>
                  <a:pt x="284275" y="310843"/>
                </a:cubicBezTo>
                <a:lnTo>
                  <a:pt x="175131" y="376678"/>
                </a:lnTo>
                <a:cubicBezTo>
                  <a:pt x="160828" y="373417"/>
                  <a:pt x="146213" y="370312"/>
                  <a:pt x="131443" y="368293"/>
                </a:cubicBezTo>
                <a:lnTo>
                  <a:pt x="266240" y="287086"/>
                </a:lnTo>
                <a:lnTo>
                  <a:pt x="243385" y="235691"/>
                </a:lnTo>
                <a:lnTo>
                  <a:pt x="98016" y="264417"/>
                </a:lnTo>
                <a:cubicBezTo>
                  <a:pt x="96305" y="264727"/>
                  <a:pt x="94751" y="264882"/>
                  <a:pt x="93040" y="264882"/>
                </a:cubicBezTo>
                <a:cubicBezTo>
                  <a:pt x="81535" y="264882"/>
                  <a:pt x="71429" y="257274"/>
                  <a:pt x="68320" y="246250"/>
                </a:cubicBezTo>
                <a:lnTo>
                  <a:pt x="58836" y="212556"/>
                </a:lnTo>
                <a:cubicBezTo>
                  <a:pt x="56970" y="206190"/>
                  <a:pt x="57903" y="199202"/>
                  <a:pt x="61479" y="193613"/>
                </a:cubicBezTo>
                <a:cubicBezTo>
                  <a:pt x="64899" y="187868"/>
                  <a:pt x="70652" y="183830"/>
                  <a:pt x="77182" y="182588"/>
                </a:cubicBezTo>
                <a:close/>
                <a:moveTo>
                  <a:pt x="301373" y="0"/>
                </a:moveTo>
                <a:lnTo>
                  <a:pt x="594802" y="152581"/>
                </a:lnTo>
                <a:cubicBezTo>
                  <a:pt x="602111" y="156462"/>
                  <a:pt x="604910" y="165465"/>
                  <a:pt x="601023" y="172605"/>
                </a:cubicBezTo>
                <a:cubicBezTo>
                  <a:pt x="598379" y="177727"/>
                  <a:pt x="593247" y="180676"/>
                  <a:pt x="587960" y="180676"/>
                </a:cubicBezTo>
                <a:cubicBezTo>
                  <a:pt x="585628" y="180676"/>
                  <a:pt x="583295" y="180055"/>
                  <a:pt x="581118" y="178969"/>
                </a:cubicBezTo>
                <a:lnTo>
                  <a:pt x="301373" y="33372"/>
                </a:lnTo>
                <a:lnTo>
                  <a:pt x="21783" y="178969"/>
                </a:lnTo>
                <a:cubicBezTo>
                  <a:pt x="14475" y="182694"/>
                  <a:pt x="5456" y="179900"/>
                  <a:pt x="1724" y="172605"/>
                </a:cubicBezTo>
                <a:cubicBezTo>
                  <a:pt x="-2164" y="165465"/>
                  <a:pt x="791" y="156462"/>
                  <a:pt x="7944" y="1525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Oval 7"/>
          <p:cNvSpPr/>
          <p:nvPr/>
        </p:nvSpPr>
        <p:spPr>
          <a:xfrm>
            <a:off x="7819963" y="2651652"/>
            <a:ext cx="855895" cy="845000"/>
          </a:xfrm>
          <a:custGeom>
            <a:avLst/>
            <a:gdLst>
              <a:gd name="connsiteX0" fmla="*/ 467168 w 609185"/>
              <a:gd name="connsiteY0" fmla="*/ 527546 h 601431"/>
              <a:gd name="connsiteX1" fmla="*/ 522019 w 609185"/>
              <a:gd name="connsiteY1" fmla="*/ 550296 h 601431"/>
              <a:gd name="connsiteX2" fmla="*/ 548436 w 609185"/>
              <a:gd name="connsiteY2" fmla="*/ 561167 h 601431"/>
              <a:gd name="connsiteX3" fmla="*/ 574753 w 609185"/>
              <a:gd name="connsiteY3" fmla="*/ 550296 h 601431"/>
              <a:gd name="connsiteX4" fmla="*/ 603287 w 609185"/>
              <a:gd name="connsiteY4" fmla="*/ 550296 h 601431"/>
              <a:gd name="connsiteX5" fmla="*/ 603287 w 609185"/>
              <a:gd name="connsiteY5" fmla="*/ 578682 h 601431"/>
              <a:gd name="connsiteX6" fmla="*/ 493484 w 609185"/>
              <a:gd name="connsiteY6" fmla="*/ 578682 h 601431"/>
              <a:gd name="connsiteX7" fmla="*/ 467168 w 609185"/>
              <a:gd name="connsiteY7" fmla="*/ 567810 h 601431"/>
              <a:gd name="connsiteX8" fmla="*/ 440750 w 609185"/>
              <a:gd name="connsiteY8" fmla="*/ 578682 h 601431"/>
              <a:gd name="connsiteX9" fmla="*/ 330947 w 609185"/>
              <a:gd name="connsiteY9" fmla="*/ 578682 h 601431"/>
              <a:gd name="connsiteX10" fmla="*/ 304631 w 609185"/>
              <a:gd name="connsiteY10" fmla="*/ 567810 h 601431"/>
              <a:gd name="connsiteX11" fmla="*/ 278214 w 609185"/>
              <a:gd name="connsiteY11" fmla="*/ 578682 h 601431"/>
              <a:gd name="connsiteX12" fmla="*/ 223362 w 609185"/>
              <a:gd name="connsiteY12" fmla="*/ 601431 h 601431"/>
              <a:gd name="connsiteX13" fmla="*/ 168411 w 609185"/>
              <a:gd name="connsiteY13" fmla="*/ 578682 h 601431"/>
              <a:gd name="connsiteX14" fmla="*/ 142094 w 609185"/>
              <a:gd name="connsiteY14" fmla="*/ 567810 h 601431"/>
              <a:gd name="connsiteX15" fmla="*/ 115677 w 609185"/>
              <a:gd name="connsiteY15" fmla="*/ 578682 h 601431"/>
              <a:gd name="connsiteX16" fmla="*/ 5975 w 609185"/>
              <a:gd name="connsiteY16" fmla="*/ 578682 h 601431"/>
              <a:gd name="connsiteX17" fmla="*/ 5975 w 609185"/>
              <a:gd name="connsiteY17" fmla="*/ 550296 h 601431"/>
              <a:gd name="connsiteX18" fmla="*/ 34408 w 609185"/>
              <a:gd name="connsiteY18" fmla="*/ 550296 h 601431"/>
              <a:gd name="connsiteX19" fmla="*/ 60826 w 609185"/>
              <a:gd name="connsiteY19" fmla="*/ 561167 h 601431"/>
              <a:gd name="connsiteX20" fmla="*/ 87243 w 609185"/>
              <a:gd name="connsiteY20" fmla="*/ 550296 h 601431"/>
              <a:gd name="connsiteX21" fmla="*/ 196945 w 609185"/>
              <a:gd name="connsiteY21" fmla="*/ 550296 h 601431"/>
              <a:gd name="connsiteX22" fmla="*/ 223362 w 609185"/>
              <a:gd name="connsiteY22" fmla="*/ 561167 h 601431"/>
              <a:gd name="connsiteX23" fmla="*/ 249679 w 609185"/>
              <a:gd name="connsiteY23" fmla="*/ 550296 h 601431"/>
              <a:gd name="connsiteX24" fmla="*/ 359482 w 609185"/>
              <a:gd name="connsiteY24" fmla="*/ 550296 h 601431"/>
              <a:gd name="connsiteX25" fmla="*/ 385899 w 609185"/>
              <a:gd name="connsiteY25" fmla="*/ 561167 h 601431"/>
              <a:gd name="connsiteX26" fmla="*/ 412216 w 609185"/>
              <a:gd name="connsiteY26" fmla="*/ 550296 h 601431"/>
              <a:gd name="connsiteX27" fmla="*/ 467168 w 609185"/>
              <a:gd name="connsiteY27" fmla="*/ 527546 h 601431"/>
              <a:gd name="connsiteX28" fmla="*/ 467117 w 609185"/>
              <a:gd name="connsiteY28" fmla="*/ 442258 h 601431"/>
              <a:gd name="connsiteX29" fmla="*/ 522019 w 609185"/>
              <a:gd name="connsiteY29" fmla="*/ 464981 h 601431"/>
              <a:gd name="connsiteX30" fmla="*/ 548436 w 609185"/>
              <a:gd name="connsiteY30" fmla="*/ 475853 h 601431"/>
              <a:gd name="connsiteX31" fmla="*/ 574753 w 609185"/>
              <a:gd name="connsiteY31" fmla="*/ 464981 h 601431"/>
              <a:gd name="connsiteX32" fmla="*/ 603287 w 609185"/>
              <a:gd name="connsiteY32" fmla="*/ 464981 h 601431"/>
              <a:gd name="connsiteX33" fmla="*/ 603287 w 609185"/>
              <a:gd name="connsiteY33" fmla="*/ 493468 h 601431"/>
              <a:gd name="connsiteX34" fmla="*/ 493484 w 609185"/>
              <a:gd name="connsiteY34" fmla="*/ 493468 h 601431"/>
              <a:gd name="connsiteX35" fmla="*/ 467168 w 609185"/>
              <a:gd name="connsiteY35" fmla="*/ 482496 h 601431"/>
              <a:gd name="connsiteX36" fmla="*/ 440750 w 609185"/>
              <a:gd name="connsiteY36" fmla="*/ 493468 h 601431"/>
              <a:gd name="connsiteX37" fmla="*/ 330947 w 609185"/>
              <a:gd name="connsiteY37" fmla="*/ 493468 h 601431"/>
              <a:gd name="connsiteX38" fmla="*/ 304631 w 609185"/>
              <a:gd name="connsiteY38" fmla="*/ 482496 h 601431"/>
              <a:gd name="connsiteX39" fmla="*/ 278214 w 609185"/>
              <a:gd name="connsiteY39" fmla="*/ 493468 h 601431"/>
              <a:gd name="connsiteX40" fmla="*/ 223362 w 609185"/>
              <a:gd name="connsiteY40" fmla="*/ 516117 h 601431"/>
              <a:gd name="connsiteX41" fmla="*/ 168511 w 609185"/>
              <a:gd name="connsiteY41" fmla="*/ 493468 h 601431"/>
              <a:gd name="connsiteX42" fmla="*/ 142094 w 609185"/>
              <a:gd name="connsiteY42" fmla="*/ 482496 h 601431"/>
              <a:gd name="connsiteX43" fmla="*/ 115677 w 609185"/>
              <a:gd name="connsiteY43" fmla="*/ 493468 h 601431"/>
              <a:gd name="connsiteX44" fmla="*/ 5975 w 609185"/>
              <a:gd name="connsiteY44" fmla="*/ 493468 h 601431"/>
              <a:gd name="connsiteX45" fmla="*/ 5975 w 609185"/>
              <a:gd name="connsiteY45" fmla="*/ 464981 h 601431"/>
              <a:gd name="connsiteX46" fmla="*/ 34408 w 609185"/>
              <a:gd name="connsiteY46" fmla="*/ 464981 h 601431"/>
              <a:gd name="connsiteX47" fmla="*/ 60826 w 609185"/>
              <a:gd name="connsiteY47" fmla="*/ 475853 h 601431"/>
              <a:gd name="connsiteX48" fmla="*/ 87243 w 609185"/>
              <a:gd name="connsiteY48" fmla="*/ 464981 h 601431"/>
              <a:gd name="connsiteX49" fmla="*/ 196945 w 609185"/>
              <a:gd name="connsiteY49" fmla="*/ 464981 h 601431"/>
              <a:gd name="connsiteX50" fmla="*/ 223362 w 609185"/>
              <a:gd name="connsiteY50" fmla="*/ 475853 h 601431"/>
              <a:gd name="connsiteX51" fmla="*/ 249679 w 609185"/>
              <a:gd name="connsiteY51" fmla="*/ 464981 h 601431"/>
              <a:gd name="connsiteX52" fmla="*/ 359482 w 609185"/>
              <a:gd name="connsiteY52" fmla="*/ 464981 h 601431"/>
              <a:gd name="connsiteX53" fmla="*/ 385899 w 609185"/>
              <a:gd name="connsiteY53" fmla="*/ 475853 h 601431"/>
              <a:gd name="connsiteX54" fmla="*/ 412216 w 609185"/>
              <a:gd name="connsiteY54" fmla="*/ 464981 h 601431"/>
              <a:gd name="connsiteX55" fmla="*/ 467117 w 609185"/>
              <a:gd name="connsiteY55" fmla="*/ 442258 h 601431"/>
              <a:gd name="connsiteX56" fmla="*/ 237378 w 609185"/>
              <a:gd name="connsiteY56" fmla="*/ 339564 h 601431"/>
              <a:gd name="connsiteX57" fmla="*/ 237378 w 609185"/>
              <a:gd name="connsiteY57" fmla="*/ 387987 h 601431"/>
              <a:gd name="connsiteX58" fmla="*/ 249679 w 609185"/>
              <a:gd name="connsiteY58" fmla="*/ 379732 h 601431"/>
              <a:gd name="connsiteX59" fmla="*/ 359482 w 609185"/>
              <a:gd name="connsiteY59" fmla="*/ 379732 h 601431"/>
              <a:gd name="connsiteX60" fmla="*/ 385899 w 609185"/>
              <a:gd name="connsiteY60" fmla="*/ 390705 h 601431"/>
              <a:gd name="connsiteX61" fmla="*/ 412216 w 609185"/>
              <a:gd name="connsiteY61" fmla="*/ 379732 h 601431"/>
              <a:gd name="connsiteX62" fmla="*/ 420282 w 609185"/>
              <a:gd name="connsiteY62" fmla="*/ 372785 h 601431"/>
              <a:gd name="connsiteX63" fmla="*/ 420282 w 609185"/>
              <a:gd name="connsiteY63" fmla="*/ 339564 h 601431"/>
              <a:gd name="connsiteX64" fmla="*/ 237378 w 609185"/>
              <a:gd name="connsiteY64" fmla="*/ 218758 h 601431"/>
              <a:gd name="connsiteX65" fmla="*/ 237378 w 609185"/>
              <a:gd name="connsiteY65" fmla="*/ 299295 h 601431"/>
              <a:gd name="connsiteX66" fmla="*/ 420282 w 609185"/>
              <a:gd name="connsiteY66" fmla="*/ 299295 h 601431"/>
              <a:gd name="connsiteX67" fmla="*/ 420282 w 609185"/>
              <a:gd name="connsiteY67" fmla="*/ 218758 h 601431"/>
              <a:gd name="connsiteX68" fmla="*/ 144615 w 609185"/>
              <a:gd name="connsiteY68" fmla="*/ 0 h 601431"/>
              <a:gd name="connsiteX69" fmla="*/ 237378 w 609185"/>
              <a:gd name="connsiteY69" fmla="*/ 92617 h 601431"/>
              <a:gd name="connsiteX70" fmla="*/ 237378 w 609185"/>
              <a:gd name="connsiteY70" fmla="*/ 178490 h 601431"/>
              <a:gd name="connsiteX71" fmla="*/ 420282 w 609185"/>
              <a:gd name="connsiteY71" fmla="*/ 178490 h 601431"/>
              <a:gd name="connsiteX72" fmla="*/ 420282 w 609185"/>
              <a:gd name="connsiteY72" fmla="*/ 92617 h 601431"/>
              <a:gd name="connsiteX73" fmla="*/ 367851 w 609185"/>
              <a:gd name="connsiteY73" fmla="*/ 40268 h 601431"/>
              <a:gd name="connsiteX74" fmla="*/ 315420 w 609185"/>
              <a:gd name="connsiteY74" fmla="*/ 92617 h 601431"/>
              <a:gd name="connsiteX75" fmla="*/ 295254 w 609185"/>
              <a:gd name="connsiteY75" fmla="*/ 112752 h 601431"/>
              <a:gd name="connsiteX76" fmla="*/ 275088 w 609185"/>
              <a:gd name="connsiteY76" fmla="*/ 92617 h 601431"/>
              <a:gd name="connsiteX77" fmla="*/ 367851 w 609185"/>
              <a:gd name="connsiteY77" fmla="*/ 0 h 601431"/>
              <a:gd name="connsiteX78" fmla="*/ 460614 w 609185"/>
              <a:gd name="connsiteY78" fmla="*/ 92617 h 601431"/>
              <a:gd name="connsiteX79" fmla="*/ 460614 w 609185"/>
              <a:gd name="connsiteY79" fmla="*/ 357383 h 601431"/>
              <a:gd name="connsiteX80" fmla="*/ 522019 w 609185"/>
              <a:gd name="connsiteY80" fmla="*/ 379732 h 601431"/>
              <a:gd name="connsiteX81" fmla="*/ 548436 w 609185"/>
              <a:gd name="connsiteY81" fmla="*/ 390705 h 601431"/>
              <a:gd name="connsiteX82" fmla="*/ 574753 w 609185"/>
              <a:gd name="connsiteY82" fmla="*/ 379732 h 601431"/>
              <a:gd name="connsiteX83" fmla="*/ 603287 w 609185"/>
              <a:gd name="connsiteY83" fmla="*/ 379732 h 601431"/>
              <a:gd name="connsiteX84" fmla="*/ 603287 w 609185"/>
              <a:gd name="connsiteY84" fmla="*/ 408222 h 601431"/>
              <a:gd name="connsiteX85" fmla="*/ 493484 w 609185"/>
              <a:gd name="connsiteY85" fmla="*/ 408222 h 601431"/>
              <a:gd name="connsiteX86" fmla="*/ 467168 w 609185"/>
              <a:gd name="connsiteY86" fmla="*/ 397349 h 601431"/>
              <a:gd name="connsiteX87" fmla="*/ 440750 w 609185"/>
              <a:gd name="connsiteY87" fmla="*/ 408222 h 601431"/>
              <a:gd name="connsiteX88" fmla="*/ 330947 w 609185"/>
              <a:gd name="connsiteY88" fmla="*/ 408222 h 601431"/>
              <a:gd name="connsiteX89" fmla="*/ 304631 w 609185"/>
              <a:gd name="connsiteY89" fmla="*/ 397349 h 601431"/>
              <a:gd name="connsiteX90" fmla="*/ 278214 w 609185"/>
              <a:gd name="connsiteY90" fmla="*/ 408222 h 601431"/>
              <a:gd name="connsiteX91" fmla="*/ 223362 w 609185"/>
              <a:gd name="connsiteY91" fmla="*/ 430973 h 601431"/>
              <a:gd name="connsiteX92" fmla="*/ 168511 w 609185"/>
              <a:gd name="connsiteY92" fmla="*/ 408222 h 601431"/>
              <a:gd name="connsiteX93" fmla="*/ 142094 w 609185"/>
              <a:gd name="connsiteY93" fmla="*/ 397349 h 601431"/>
              <a:gd name="connsiteX94" fmla="*/ 115677 w 609185"/>
              <a:gd name="connsiteY94" fmla="*/ 408222 h 601431"/>
              <a:gd name="connsiteX95" fmla="*/ 5975 w 609185"/>
              <a:gd name="connsiteY95" fmla="*/ 408222 h 601431"/>
              <a:gd name="connsiteX96" fmla="*/ 5975 w 609185"/>
              <a:gd name="connsiteY96" fmla="*/ 379732 h 601431"/>
              <a:gd name="connsiteX97" fmla="*/ 34408 w 609185"/>
              <a:gd name="connsiteY97" fmla="*/ 379732 h 601431"/>
              <a:gd name="connsiteX98" fmla="*/ 60826 w 609185"/>
              <a:gd name="connsiteY98" fmla="*/ 390705 h 601431"/>
              <a:gd name="connsiteX99" fmla="*/ 87243 w 609185"/>
              <a:gd name="connsiteY99" fmla="*/ 379732 h 601431"/>
              <a:gd name="connsiteX100" fmla="*/ 196945 w 609185"/>
              <a:gd name="connsiteY100" fmla="*/ 379732 h 601431"/>
              <a:gd name="connsiteX101" fmla="*/ 197046 w 609185"/>
              <a:gd name="connsiteY101" fmla="*/ 379832 h 601431"/>
              <a:gd name="connsiteX102" fmla="*/ 197046 w 609185"/>
              <a:gd name="connsiteY102" fmla="*/ 92617 h 601431"/>
              <a:gd name="connsiteX103" fmla="*/ 144615 w 609185"/>
              <a:gd name="connsiteY103" fmla="*/ 40268 h 601431"/>
              <a:gd name="connsiteX104" fmla="*/ 92184 w 609185"/>
              <a:gd name="connsiteY104" fmla="*/ 92617 h 601431"/>
              <a:gd name="connsiteX105" fmla="*/ 72018 w 609185"/>
              <a:gd name="connsiteY105" fmla="*/ 112752 h 601431"/>
              <a:gd name="connsiteX106" fmla="*/ 51852 w 609185"/>
              <a:gd name="connsiteY106" fmla="*/ 92617 h 601431"/>
              <a:gd name="connsiteX107" fmla="*/ 144615 w 609185"/>
              <a:gd name="connsiteY107" fmla="*/ 0 h 60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09185" h="601431">
                <a:moveTo>
                  <a:pt x="467168" y="527546"/>
                </a:moveTo>
                <a:cubicBezTo>
                  <a:pt x="487939" y="527546"/>
                  <a:pt x="507399" y="535599"/>
                  <a:pt x="522019" y="550296"/>
                </a:cubicBezTo>
                <a:cubicBezTo>
                  <a:pt x="529077" y="557342"/>
                  <a:pt x="538454" y="561167"/>
                  <a:pt x="548436" y="561167"/>
                </a:cubicBezTo>
                <a:cubicBezTo>
                  <a:pt x="558418" y="561167"/>
                  <a:pt x="567795" y="557342"/>
                  <a:pt x="574753" y="550296"/>
                </a:cubicBezTo>
                <a:cubicBezTo>
                  <a:pt x="582718" y="542444"/>
                  <a:pt x="595423" y="542444"/>
                  <a:pt x="603287" y="550296"/>
                </a:cubicBezTo>
                <a:cubicBezTo>
                  <a:pt x="611152" y="558147"/>
                  <a:pt x="611152" y="570830"/>
                  <a:pt x="603287" y="578682"/>
                </a:cubicBezTo>
                <a:cubicBezTo>
                  <a:pt x="573038" y="608980"/>
                  <a:pt x="523834" y="608980"/>
                  <a:pt x="493484" y="578682"/>
                </a:cubicBezTo>
                <a:cubicBezTo>
                  <a:pt x="486527" y="571736"/>
                  <a:pt x="477150" y="567810"/>
                  <a:pt x="467168" y="567810"/>
                </a:cubicBezTo>
                <a:cubicBezTo>
                  <a:pt x="457186" y="567810"/>
                  <a:pt x="447809" y="571736"/>
                  <a:pt x="440750" y="578682"/>
                </a:cubicBezTo>
                <a:cubicBezTo>
                  <a:pt x="410502" y="608980"/>
                  <a:pt x="361297" y="608980"/>
                  <a:pt x="330947" y="578682"/>
                </a:cubicBezTo>
                <a:cubicBezTo>
                  <a:pt x="323990" y="571736"/>
                  <a:pt x="314613" y="567810"/>
                  <a:pt x="304631" y="567810"/>
                </a:cubicBezTo>
                <a:cubicBezTo>
                  <a:pt x="294649" y="567810"/>
                  <a:pt x="285272" y="571736"/>
                  <a:pt x="278214" y="578682"/>
                </a:cubicBezTo>
                <a:cubicBezTo>
                  <a:pt x="263593" y="593378"/>
                  <a:pt x="244133" y="601431"/>
                  <a:pt x="223362" y="601431"/>
                </a:cubicBezTo>
                <a:cubicBezTo>
                  <a:pt x="202592" y="601431"/>
                  <a:pt x="183132" y="593378"/>
                  <a:pt x="168411" y="578682"/>
                </a:cubicBezTo>
                <a:cubicBezTo>
                  <a:pt x="161453" y="571736"/>
                  <a:pt x="152076" y="567810"/>
                  <a:pt x="142094" y="567810"/>
                </a:cubicBezTo>
                <a:cubicBezTo>
                  <a:pt x="132112" y="567810"/>
                  <a:pt x="122735" y="571736"/>
                  <a:pt x="115677" y="578682"/>
                </a:cubicBezTo>
                <a:cubicBezTo>
                  <a:pt x="85428" y="608980"/>
                  <a:pt x="36223" y="608980"/>
                  <a:pt x="5975" y="578682"/>
                </a:cubicBezTo>
                <a:cubicBezTo>
                  <a:pt x="-1991" y="570830"/>
                  <a:pt x="-1991" y="558147"/>
                  <a:pt x="5975" y="550296"/>
                </a:cubicBezTo>
                <a:cubicBezTo>
                  <a:pt x="13839" y="542444"/>
                  <a:pt x="26544" y="542444"/>
                  <a:pt x="34408" y="550296"/>
                </a:cubicBezTo>
                <a:cubicBezTo>
                  <a:pt x="41466" y="557342"/>
                  <a:pt x="50844" y="561167"/>
                  <a:pt x="60826" y="561167"/>
                </a:cubicBezTo>
                <a:cubicBezTo>
                  <a:pt x="70808" y="561167"/>
                  <a:pt x="80185" y="557342"/>
                  <a:pt x="87243" y="550296"/>
                </a:cubicBezTo>
                <a:cubicBezTo>
                  <a:pt x="117492" y="519997"/>
                  <a:pt x="166696" y="519997"/>
                  <a:pt x="196945" y="550296"/>
                </a:cubicBezTo>
                <a:cubicBezTo>
                  <a:pt x="204003" y="557342"/>
                  <a:pt x="213380" y="561167"/>
                  <a:pt x="223362" y="561167"/>
                </a:cubicBezTo>
                <a:cubicBezTo>
                  <a:pt x="233345" y="561167"/>
                  <a:pt x="242722" y="557342"/>
                  <a:pt x="249679" y="550296"/>
                </a:cubicBezTo>
                <a:cubicBezTo>
                  <a:pt x="280029" y="519997"/>
                  <a:pt x="329233" y="519997"/>
                  <a:pt x="359482" y="550296"/>
                </a:cubicBezTo>
                <a:cubicBezTo>
                  <a:pt x="366540" y="557342"/>
                  <a:pt x="375917" y="561167"/>
                  <a:pt x="385899" y="561167"/>
                </a:cubicBezTo>
                <a:cubicBezTo>
                  <a:pt x="395881" y="561167"/>
                  <a:pt x="405259" y="557342"/>
                  <a:pt x="412216" y="550296"/>
                </a:cubicBezTo>
                <a:cubicBezTo>
                  <a:pt x="426937" y="535599"/>
                  <a:pt x="446397" y="527546"/>
                  <a:pt x="467168" y="527546"/>
                </a:cubicBezTo>
                <a:close/>
                <a:moveTo>
                  <a:pt x="467117" y="442258"/>
                </a:moveTo>
                <a:cubicBezTo>
                  <a:pt x="486980" y="442258"/>
                  <a:pt x="506844" y="449832"/>
                  <a:pt x="522019" y="464981"/>
                </a:cubicBezTo>
                <a:cubicBezTo>
                  <a:pt x="529077" y="472028"/>
                  <a:pt x="538454" y="475853"/>
                  <a:pt x="548436" y="475853"/>
                </a:cubicBezTo>
                <a:cubicBezTo>
                  <a:pt x="558418" y="475853"/>
                  <a:pt x="567795" y="472028"/>
                  <a:pt x="574753" y="464981"/>
                </a:cubicBezTo>
                <a:cubicBezTo>
                  <a:pt x="582718" y="457130"/>
                  <a:pt x="595423" y="457130"/>
                  <a:pt x="603287" y="464981"/>
                </a:cubicBezTo>
                <a:cubicBezTo>
                  <a:pt x="611152" y="472833"/>
                  <a:pt x="611152" y="485617"/>
                  <a:pt x="603287" y="493468"/>
                </a:cubicBezTo>
                <a:cubicBezTo>
                  <a:pt x="573038" y="523666"/>
                  <a:pt x="523834" y="523666"/>
                  <a:pt x="493484" y="493468"/>
                </a:cubicBezTo>
                <a:cubicBezTo>
                  <a:pt x="486527" y="486422"/>
                  <a:pt x="477150" y="482496"/>
                  <a:pt x="467168" y="482496"/>
                </a:cubicBezTo>
                <a:cubicBezTo>
                  <a:pt x="457186" y="482496"/>
                  <a:pt x="447809" y="486422"/>
                  <a:pt x="440750" y="493468"/>
                </a:cubicBezTo>
                <a:cubicBezTo>
                  <a:pt x="410502" y="523666"/>
                  <a:pt x="361297" y="523666"/>
                  <a:pt x="330947" y="493468"/>
                </a:cubicBezTo>
                <a:cubicBezTo>
                  <a:pt x="323990" y="486422"/>
                  <a:pt x="314613" y="482496"/>
                  <a:pt x="304631" y="482496"/>
                </a:cubicBezTo>
                <a:cubicBezTo>
                  <a:pt x="294649" y="482496"/>
                  <a:pt x="285272" y="486422"/>
                  <a:pt x="278214" y="493468"/>
                </a:cubicBezTo>
                <a:cubicBezTo>
                  <a:pt x="263593" y="508064"/>
                  <a:pt x="244133" y="516117"/>
                  <a:pt x="223362" y="516117"/>
                </a:cubicBezTo>
                <a:cubicBezTo>
                  <a:pt x="202592" y="516117"/>
                  <a:pt x="183132" y="508064"/>
                  <a:pt x="168511" y="493468"/>
                </a:cubicBezTo>
                <a:cubicBezTo>
                  <a:pt x="161453" y="486422"/>
                  <a:pt x="152076" y="482496"/>
                  <a:pt x="142094" y="482496"/>
                </a:cubicBezTo>
                <a:cubicBezTo>
                  <a:pt x="132112" y="482496"/>
                  <a:pt x="122735" y="486422"/>
                  <a:pt x="115677" y="493468"/>
                </a:cubicBezTo>
                <a:cubicBezTo>
                  <a:pt x="85428" y="523666"/>
                  <a:pt x="36223" y="523666"/>
                  <a:pt x="5975" y="493468"/>
                </a:cubicBezTo>
                <a:cubicBezTo>
                  <a:pt x="-1991" y="485617"/>
                  <a:pt x="-1991" y="472833"/>
                  <a:pt x="5975" y="464981"/>
                </a:cubicBezTo>
                <a:cubicBezTo>
                  <a:pt x="13839" y="457130"/>
                  <a:pt x="26544" y="457130"/>
                  <a:pt x="34408" y="464981"/>
                </a:cubicBezTo>
                <a:cubicBezTo>
                  <a:pt x="41466" y="472028"/>
                  <a:pt x="50844" y="475853"/>
                  <a:pt x="60826" y="475853"/>
                </a:cubicBezTo>
                <a:cubicBezTo>
                  <a:pt x="70808" y="475853"/>
                  <a:pt x="80185" y="472028"/>
                  <a:pt x="87243" y="464981"/>
                </a:cubicBezTo>
                <a:cubicBezTo>
                  <a:pt x="117492" y="434784"/>
                  <a:pt x="166696" y="434784"/>
                  <a:pt x="196945" y="464981"/>
                </a:cubicBezTo>
                <a:cubicBezTo>
                  <a:pt x="204003" y="472028"/>
                  <a:pt x="213380" y="475853"/>
                  <a:pt x="223362" y="475853"/>
                </a:cubicBezTo>
                <a:cubicBezTo>
                  <a:pt x="233345" y="475853"/>
                  <a:pt x="242722" y="472028"/>
                  <a:pt x="249679" y="464981"/>
                </a:cubicBezTo>
                <a:cubicBezTo>
                  <a:pt x="280029" y="434784"/>
                  <a:pt x="329233" y="434784"/>
                  <a:pt x="359482" y="464981"/>
                </a:cubicBezTo>
                <a:cubicBezTo>
                  <a:pt x="366540" y="472028"/>
                  <a:pt x="375917" y="475853"/>
                  <a:pt x="385899" y="475853"/>
                </a:cubicBezTo>
                <a:cubicBezTo>
                  <a:pt x="395881" y="475853"/>
                  <a:pt x="405259" y="472028"/>
                  <a:pt x="412216" y="464981"/>
                </a:cubicBezTo>
                <a:cubicBezTo>
                  <a:pt x="427390" y="449832"/>
                  <a:pt x="447254" y="442258"/>
                  <a:pt x="467117" y="442258"/>
                </a:cubicBezTo>
                <a:close/>
                <a:moveTo>
                  <a:pt x="237378" y="339564"/>
                </a:moveTo>
                <a:lnTo>
                  <a:pt x="237378" y="387987"/>
                </a:lnTo>
                <a:cubicBezTo>
                  <a:pt x="241915" y="386074"/>
                  <a:pt x="246150" y="383356"/>
                  <a:pt x="249679" y="379732"/>
                </a:cubicBezTo>
                <a:cubicBezTo>
                  <a:pt x="280029" y="349530"/>
                  <a:pt x="329233" y="349530"/>
                  <a:pt x="359482" y="379732"/>
                </a:cubicBezTo>
                <a:cubicBezTo>
                  <a:pt x="366540" y="386779"/>
                  <a:pt x="375917" y="390705"/>
                  <a:pt x="385899" y="390705"/>
                </a:cubicBezTo>
                <a:cubicBezTo>
                  <a:pt x="395881" y="390705"/>
                  <a:pt x="405259" y="386779"/>
                  <a:pt x="412216" y="379732"/>
                </a:cubicBezTo>
                <a:cubicBezTo>
                  <a:pt x="414736" y="377215"/>
                  <a:pt x="417459" y="374899"/>
                  <a:pt x="420282" y="372785"/>
                </a:cubicBezTo>
                <a:lnTo>
                  <a:pt x="420282" y="339564"/>
                </a:lnTo>
                <a:close/>
                <a:moveTo>
                  <a:pt x="237378" y="218758"/>
                </a:moveTo>
                <a:lnTo>
                  <a:pt x="237378" y="299295"/>
                </a:lnTo>
                <a:lnTo>
                  <a:pt x="420282" y="299295"/>
                </a:lnTo>
                <a:lnTo>
                  <a:pt x="420282" y="218758"/>
                </a:lnTo>
                <a:close/>
                <a:moveTo>
                  <a:pt x="144615" y="0"/>
                </a:moveTo>
                <a:cubicBezTo>
                  <a:pt x="195836" y="0"/>
                  <a:pt x="237378" y="41577"/>
                  <a:pt x="237378" y="92617"/>
                </a:cubicBezTo>
                <a:lnTo>
                  <a:pt x="237378" y="178490"/>
                </a:lnTo>
                <a:lnTo>
                  <a:pt x="420282" y="178490"/>
                </a:lnTo>
                <a:lnTo>
                  <a:pt x="420282" y="92617"/>
                </a:lnTo>
                <a:cubicBezTo>
                  <a:pt x="420282" y="63725"/>
                  <a:pt x="396688" y="40268"/>
                  <a:pt x="367851" y="40268"/>
                </a:cubicBezTo>
                <a:cubicBezTo>
                  <a:pt x="338913" y="40268"/>
                  <a:pt x="315420" y="63725"/>
                  <a:pt x="315420" y="92617"/>
                </a:cubicBezTo>
                <a:cubicBezTo>
                  <a:pt x="315420" y="103691"/>
                  <a:pt x="306345" y="112752"/>
                  <a:pt x="295254" y="112752"/>
                </a:cubicBezTo>
                <a:cubicBezTo>
                  <a:pt x="284062" y="112752"/>
                  <a:pt x="275088" y="103691"/>
                  <a:pt x="275088" y="92617"/>
                </a:cubicBezTo>
                <a:cubicBezTo>
                  <a:pt x="275088" y="41577"/>
                  <a:pt x="316630" y="0"/>
                  <a:pt x="367851" y="0"/>
                </a:cubicBezTo>
                <a:cubicBezTo>
                  <a:pt x="418971" y="0"/>
                  <a:pt x="460614" y="41577"/>
                  <a:pt x="460614" y="92617"/>
                </a:cubicBezTo>
                <a:lnTo>
                  <a:pt x="460614" y="357383"/>
                </a:lnTo>
                <a:cubicBezTo>
                  <a:pt x="483805" y="355369"/>
                  <a:pt x="505886" y="363624"/>
                  <a:pt x="522019" y="379732"/>
                </a:cubicBezTo>
                <a:cubicBezTo>
                  <a:pt x="529077" y="386779"/>
                  <a:pt x="538454" y="390705"/>
                  <a:pt x="548436" y="390705"/>
                </a:cubicBezTo>
                <a:cubicBezTo>
                  <a:pt x="558418" y="390705"/>
                  <a:pt x="567795" y="386779"/>
                  <a:pt x="574753" y="379732"/>
                </a:cubicBezTo>
                <a:cubicBezTo>
                  <a:pt x="582718" y="371879"/>
                  <a:pt x="595423" y="371879"/>
                  <a:pt x="603287" y="379732"/>
                </a:cubicBezTo>
                <a:cubicBezTo>
                  <a:pt x="611152" y="387584"/>
                  <a:pt x="611152" y="400369"/>
                  <a:pt x="603287" y="408222"/>
                </a:cubicBezTo>
                <a:cubicBezTo>
                  <a:pt x="573038" y="438423"/>
                  <a:pt x="523834" y="438423"/>
                  <a:pt x="493484" y="408222"/>
                </a:cubicBezTo>
                <a:cubicBezTo>
                  <a:pt x="486527" y="401175"/>
                  <a:pt x="477150" y="397248"/>
                  <a:pt x="467168" y="397349"/>
                </a:cubicBezTo>
                <a:cubicBezTo>
                  <a:pt x="461017" y="397349"/>
                  <a:pt x="452548" y="396846"/>
                  <a:pt x="440750" y="408222"/>
                </a:cubicBezTo>
                <a:cubicBezTo>
                  <a:pt x="410098" y="438121"/>
                  <a:pt x="361297" y="438423"/>
                  <a:pt x="330947" y="408222"/>
                </a:cubicBezTo>
                <a:cubicBezTo>
                  <a:pt x="323990" y="401175"/>
                  <a:pt x="314613" y="397349"/>
                  <a:pt x="304631" y="397349"/>
                </a:cubicBezTo>
                <a:cubicBezTo>
                  <a:pt x="294649" y="397349"/>
                  <a:pt x="285272" y="401175"/>
                  <a:pt x="278214" y="408222"/>
                </a:cubicBezTo>
                <a:cubicBezTo>
                  <a:pt x="263593" y="422920"/>
                  <a:pt x="244133" y="430973"/>
                  <a:pt x="223362" y="430973"/>
                </a:cubicBezTo>
                <a:cubicBezTo>
                  <a:pt x="202592" y="430973"/>
                  <a:pt x="183132" y="422920"/>
                  <a:pt x="168511" y="408222"/>
                </a:cubicBezTo>
                <a:cubicBezTo>
                  <a:pt x="161453" y="401175"/>
                  <a:pt x="152076" y="397349"/>
                  <a:pt x="142094" y="397349"/>
                </a:cubicBezTo>
                <a:cubicBezTo>
                  <a:pt x="132112" y="397349"/>
                  <a:pt x="122735" y="401175"/>
                  <a:pt x="115677" y="408222"/>
                </a:cubicBezTo>
                <a:cubicBezTo>
                  <a:pt x="85428" y="438423"/>
                  <a:pt x="36223" y="438423"/>
                  <a:pt x="5975" y="408222"/>
                </a:cubicBezTo>
                <a:cubicBezTo>
                  <a:pt x="-1991" y="400369"/>
                  <a:pt x="-1991" y="387584"/>
                  <a:pt x="5975" y="379732"/>
                </a:cubicBezTo>
                <a:cubicBezTo>
                  <a:pt x="13839" y="371879"/>
                  <a:pt x="26544" y="371879"/>
                  <a:pt x="34408" y="379732"/>
                </a:cubicBezTo>
                <a:cubicBezTo>
                  <a:pt x="41466" y="386779"/>
                  <a:pt x="50844" y="390705"/>
                  <a:pt x="60826" y="390705"/>
                </a:cubicBezTo>
                <a:cubicBezTo>
                  <a:pt x="70808" y="390705"/>
                  <a:pt x="80185" y="386779"/>
                  <a:pt x="87243" y="379732"/>
                </a:cubicBezTo>
                <a:cubicBezTo>
                  <a:pt x="117492" y="349530"/>
                  <a:pt x="166696" y="349530"/>
                  <a:pt x="196945" y="379732"/>
                </a:cubicBezTo>
                <a:cubicBezTo>
                  <a:pt x="197046" y="379832"/>
                  <a:pt x="197046" y="379832"/>
                  <a:pt x="197046" y="379832"/>
                </a:cubicBezTo>
                <a:lnTo>
                  <a:pt x="197046" y="92617"/>
                </a:lnTo>
                <a:cubicBezTo>
                  <a:pt x="197046" y="63725"/>
                  <a:pt x="173553" y="40268"/>
                  <a:pt x="144615" y="40268"/>
                </a:cubicBezTo>
                <a:cubicBezTo>
                  <a:pt x="115778" y="40268"/>
                  <a:pt x="92184" y="63725"/>
                  <a:pt x="92184" y="92617"/>
                </a:cubicBezTo>
                <a:cubicBezTo>
                  <a:pt x="92184" y="103691"/>
                  <a:pt x="83210" y="112752"/>
                  <a:pt x="72018" y="112752"/>
                </a:cubicBezTo>
                <a:cubicBezTo>
                  <a:pt x="60926" y="112752"/>
                  <a:pt x="51852" y="103691"/>
                  <a:pt x="51852" y="92617"/>
                </a:cubicBezTo>
                <a:cubicBezTo>
                  <a:pt x="51852" y="41577"/>
                  <a:pt x="93494" y="0"/>
                  <a:pt x="1446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文本框">
            <a:extLst>
              <a:ext uri="{FF2B5EF4-FFF2-40B4-BE49-F238E27FC236}">
                <a16:creationId xmlns:a16="http://schemas.microsoft.com/office/drawing/2014/main" id="{85458835-E7DD-48B8-D66E-DF6CBA092659}"/>
              </a:ext>
            </a:extLst>
          </p:cNvPr>
          <p:cNvSpPr/>
          <p:nvPr/>
        </p:nvSpPr>
        <p:spPr>
          <a:xfrm>
            <a:off x="986219" y="219066"/>
            <a:ext cx="3747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远离野外危险水域</a:t>
            </a:r>
            <a:endParaRPr lang="en-US" altLang="zh-CN" sz="2000" dirty="0">
              <a:latin typeface="Arial" panose="020B0604020202020204" pitchFamily="34" charset="0"/>
              <a:ea typeface="汉仪旗黑-60S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5625" t="594" r="6458" b="95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"/>
          <p:cNvSpPr/>
          <p:nvPr/>
        </p:nvSpPr>
        <p:spPr>
          <a:xfrm>
            <a:off x="3309685" y="3014907"/>
            <a:ext cx="5572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000" b="1" dirty="0">
                <a:solidFill>
                  <a:srgbClr val="1B1464"/>
                </a:solidFill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游泳注意事项</a:t>
            </a:r>
          </a:p>
        </p:txBody>
      </p:sp>
      <p:sp>
        <p:nvSpPr>
          <p:cNvPr id="38" name="矩形 37"/>
          <p:cNvSpPr/>
          <p:nvPr/>
        </p:nvSpPr>
        <p:spPr>
          <a:xfrm flipH="1">
            <a:off x="2687488" y="3766535"/>
            <a:ext cx="6817024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303030"/>
                </a:solidFill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Youyong zhuyi shixiang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77366" y="4628006"/>
            <a:ext cx="1437269" cy="334441"/>
            <a:chOff x="5451087" y="4628006"/>
            <a:chExt cx="1437269" cy="33444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087" y="4628006"/>
              <a:ext cx="340113" cy="33444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665" y="4628006"/>
              <a:ext cx="340113" cy="33444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243" y="4628006"/>
              <a:ext cx="340113" cy="334441"/>
            </a:xfrm>
            <a:prstGeom prst="rect">
              <a:avLst/>
            </a:prstGeom>
          </p:spPr>
        </p:pic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28" y="1304012"/>
            <a:ext cx="1564007" cy="15565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12296" y="1507139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B1464"/>
                </a:solidFill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02</a:t>
            </a:r>
            <a:endParaRPr lang="zh-CN" altLang="en-US" sz="6000" dirty="0">
              <a:solidFill>
                <a:srgbClr val="1B1464"/>
              </a:solidFill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/>
          <p:nvPr/>
        </p:nvSpPr>
        <p:spPr>
          <a:xfrm>
            <a:off x="986219" y="245960"/>
            <a:ext cx="5249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游泳注意事项</a:t>
            </a:r>
            <a:endParaRPr lang="zh-CN" altLang="en-US" sz="3200" b="1" dirty="0">
              <a:latin typeface="Arial" panose="020B0604020202020204" pitchFamily="34" charset="0"/>
              <a:ea typeface="汉仪旗黑-60S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4866" y="1837859"/>
            <a:ext cx="3704860" cy="884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做好准备活动 </a:t>
            </a:r>
            <a:endParaRPr lang="en-US" altLang="zh-CN" b="1" dirty="0"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下水前应先热身，但不宜太剧烈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7408C93-8E78-EC69-05A2-069786A44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6" y="3173910"/>
            <a:ext cx="4155898" cy="24935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62DA95F-28A4-4CF3-2C1E-196182576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27" y="1128432"/>
            <a:ext cx="4239872" cy="34704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598414" y="4420680"/>
            <a:ext cx="2550698" cy="884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不要贸然跳水和潜泳</a:t>
            </a:r>
            <a:endParaRPr lang="en-US" altLang="zh-CN" b="1" dirty="0"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不要在水下憋气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5625" t="594" r="6458" b="95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文本框"/>
          <p:cNvSpPr/>
          <p:nvPr/>
        </p:nvSpPr>
        <p:spPr>
          <a:xfrm>
            <a:off x="3309685" y="3014907"/>
            <a:ext cx="5572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000" b="1" dirty="0">
                <a:solidFill>
                  <a:srgbClr val="1B1464"/>
                </a:solidFill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同伴落水不要错误施救</a:t>
            </a:r>
          </a:p>
        </p:txBody>
      </p:sp>
      <p:sp>
        <p:nvSpPr>
          <p:cNvPr id="38" name="矩形 37"/>
          <p:cNvSpPr/>
          <p:nvPr/>
        </p:nvSpPr>
        <p:spPr>
          <a:xfrm flipH="1">
            <a:off x="2687488" y="3766535"/>
            <a:ext cx="681702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303030"/>
                </a:solidFill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Tongban luoshui buyao cuowu shijiu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77366" y="4628006"/>
            <a:ext cx="1437269" cy="334441"/>
            <a:chOff x="5451087" y="4628006"/>
            <a:chExt cx="1437269" cy="33444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087" y="4628006"/>
              <a:ext cx="340113" cy="33444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665" y="4628006"/>
              <a:ext cx="340113" cy="33444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243" y="4628006"/>
              <a:ext cx="340113" cy="334441"/>
            </a:xfrm>
            <a:prstGeom prst="rect">
              <a:avLst/>
            </a:prstGeom>
          </p:spPr>
        </p:pic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28" y="1304012"/>
            <a:ext cx="1564007" cy="15565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12296" y="1507139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1B1464"/>
                </a:solidFill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03</a:t>
            </a:r>
            <a:endParaRPr lang="zh-CN" altLang="en-US" sz="6000" dirty="0">
              <a:solidFill>
                <a:srgbClr val="1B1464"/>
              </a:solidFill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"/>
          <p:cNvSpPr/>
          <p:nvPr/>
        </p:nvSpPr>
        <p:spPr>
          <a:xfrm>
            <a:off x="986219" y="245960"/>
            <a:ext cx="5249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>
                <a:latin typeface="Arial" panose="020B0604020202020204" pitchFamily="34" charset="0"/>
                <a:ea typeface="汉仪旗黑-60S" panose="00020600040101010101" pitchFamily="18" charset="-122"/>
                <a:cs typeface="+mn-ea"/>
                <a:sym typeface="Arial" panose="020B0604020202020204" pitchFamily="34" charset="0"/>
              </a:rPr>
              <a:t>同伴落水不要错误施救</a:t>
            </a:r>
            <a:endParaRPr lang="zh-CN" altLang="en-US" sz="3200" b="1" dirty="0">
              <a:latin typeface="Arial" panose="020B0604020202020204" pitchFamily="34" charset="0"/>
              <a:ea typeface="汉仪旗黑-60S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25772" y="2552452"/>
            <a:ext cx="2327910" cy="521970"/>
          </a:xfrm>
          <a:prstGeom prst="rect">
            <a:avLst/>
          </a:prstGeom>
          <a:solidFill>
            <a:srgbClr val="FCAB4A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不能入水施救</a:t>
            </a:r>
          </a:p>
        </p:txBody>
      </p:sp>
      <p:sp>
        <p:nvSpPr>
          <p:cNvPr id="6" name="矩形 5"/>
          <p:cNvSpPr/>
          <p:nvPr/>
        </p:nvSpPr>
        <p:spPr>
          <a:xfrm>
            <a:off x="5800266" y="3516478"/>
            <a:ext cx="504774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小学生没有足够的能力入水救溺水者，</a:t>
            </a:r>
            <a:endParaRPr lang="en-US" altLang="zh-CN" dirty="0">
              <a:latin typeface="Arial" panose="020B0604020202020204" pitchFamily="34" charset="0"/>
              <a:ea typeface="汉仪旗黑-60S" panose="00020600040101010101" pitchFamily="18" charset="-122"/>
              <a:sym typeface="Arial" panose="020B0604020202020204" pitchFamily="34" charset="0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汉仪旗黑-60S" panose="00020600040101010101" pitchFamily="18" charset="-122"/>
                <a:sym typeface="Arial" panose="020B0604020202020204" pitchFamily="34" charset="0"/>
              </a:rPr>
              <a:t>千万不能下水救人，以免发生更多的悲剧。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3FD1FC6-6F02-AC8D-5850-3E3C24F5A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27" y="2197306"/>
            <a:ext cx="3981505" cy="318151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4135;#159940;#16644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xhfzg1w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270</Words>
  <Application>Microsoft Office PowerPoint</Application>
  <PresentationFormat>宽屏</PresentationFormat>
  <Paragraphs>55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汉仪铸字木头人W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网科 亿数</cp:lastModifiedBy>
  <cp:revision>139</cp:revision>
  <dcterms:created xsi:type="dcterms:W3CDTF">2020-10-25T05:31:00Z</dcterms:created>
  <dcterms:modified xsi:type="dcterms:W3CDTF">2025-09-23T09:12:47Z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  <property fmtid="{D5CDD505-2E9C-101B-9397-08002B2CF9AE}" pid="3" name="KSOTemplateUUID">
    <vt:lpwstr>v1.0_mb_OGS4Xd4LsuH/cxrrHrzEDQ==</vt:lpwstr>
  </property>
</Properties>
</file>